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B03849-D0B5-4212-AB16-6C7F7384E925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52688D1D-ADF7-4EEE-B8E3-9C63FD8233DD}">
      <dgm:prSet phldrT="[Text]"/>
      <dgm:spPr/>
      <dgm:t>
        <a:bodyPr/>
        <a:lstStyle/>
        <a:p>
          <a:r>
            <a:rPr lang="fr-FR" dirty="0" smtClean="0"/>
            <a:t>Le </a:t>
          </a:r>
          <a:endParaRPr lang="af-ZA" dirty="0"/>
        </a:p>
      </dgm:t>
    </dgm:pt>
    <dgm:pt modelId="{40336E59-B50D-4226-8FC5-1DF45D1C742E}" type="parTrans" cxnId="{76164BDA-34BE-4EE7-AF1C-8897B7BD80EE}">
      <dgm:prSet/>
      <dgm:spPr/>
      <dgm:t>
        <a:bodyPr/>
        <a:lstStyle/>
        <a:p>
          <a:endParaRPr lang="af-ZA"/>
        </a:p>
      </dgm:t>
    </dgm:pt>
    <dgm:pt modelId="{BBF4DF03-7650-4690-BF79-AB65C28E3E1C}" type="sibTrans" cxnId="{76164BDA-34BE-4EE7-AF1C-8897B7BD80EE}">
      <dgm:prSet/>
      <dgm:spPr/>
      <dgm:t>
        <a:bodyPr/>
        <a:lstStyle/>
        <a:p>
          <a:endParaRPr lang="af-ZA"/>
        </a:p>
      </dgm:t>
    </dgm:pt>
    <dgm:pt modelId="{FE17B14E-8945-46C5-87DF-3195EC4667E4}">
      <dgm:prSet phldrT="[Text]"/>
      <dgm:spPr/>
      <dgm:t>
        <a:bodyPr/>
        <a:lstStyle/>
        <a:p>
          <a:r>
            <a:rPr lang="ro-RO" dirty="0" smtClean="0"/>
            <a:t>printemps</a:t>
          </a:r>
          <a:endParaRPr lang="af-ZA" dirty="0"/>
        </a:p>
      </dgm:t>
    </dgm:pt>
    <dgm:pt modelId="{64FC8779-1FC7-4C7B-9689-994C4C7B3025}" type="parTrans" cxnId="{6DEC1A62-4B98-4265-B0AF-2A241887E910}">
      <dgm:prSet/>
      <dgm:spPr/>
      <dgm:t>
        <a:bodyPr/>
        <a:lstStyle/>
        <a:p>
          <a:endParaRPr lang="af-ZA"/>
        </a:p>
      </dgm:t>
    </dgm:pt>
    <dgm:pt modelId="{E1392E8C-3F65-478B-98DD-0454D491E82C}" type="sibTrans" cxnId="{6DEC1A62-4B98-4265-B0AF-2A241887E910}">
      <dgm:prSet/>
      <dgm:spPr/>
      <dgm:t>
        <a:bodyPr/>
        <a:lstStyle/>
        <a:p>
          <a:endParaRPr lang="af-ZA"/>
        </a:p>
      </dgm:t>
    </dgm:pt>
    <dgm:pt modelId="{0101F27B-895E-4CC2-88BF-0F300DCA8D49}">
      <dgm:prSet phldrT="[Text]" custT="1"/>
      <dgm:spPr/>
      <dgm:t>
        <a:bodyPr/>
        <a:lstStyle/>
        <a:p>
          <a:r>
            <a:rPr lang="ro-RO" sz="2000" dirty="0" smtClean="0">
              <a:solidFill>
                <a:srgbClr val="FF0000"/>
              </a:solidFill>
            </a:rPr>
            <a:t>4</a:t>
          </a:r>
          <a:endParaRPr lang="af-ZA" sz="2000" dirty="0">
            <a:solidFill>
              <a:srgbClr val="FF0000"/>
            </a:solidFill>
          </a:endParaRPr>
        </a:p>
      </dgm:t>
    </dgm:pt>
    <dgm:pt modelId="{B8C09B6F-034A-4DEA-B15A-6B51EDA1A680}" type="parTrans" cxnId="{B1A4C709-8A61-40B5-A050-DC738EF7B432}">
      <dgm:prSet/>
      <dgm:spPr/>
      <dgm:t>
        <a:bodyPr/>
        <a:lstStyle/>
        <a:p>
          <a:endParaRPr lang="af-ZA"/>
        </a:p>
      </dgm:t>
    </dgm:pt>
    <dgm:pt modelId="{A00A2C39-FF33-4EBE-881B-DD7C307690B8}" type="sibTrans" cxnId="{B1A4C709-8A61-40B5-A050-DC738EF7B432}">
      <dgm:prSet/>
      <dgm:spPr/>
      <dgm:t>
        <a:bodyPr/>
        <a:lstStyle/>
        <a:p>
          <a:endParaRPr lang="af-ZA"/>
        </a:p>
      </dgm:t>
    </dgm:pt>
    <dgm:pt modelId="{4385CB7B-B8D1-4C9A-85D6-36E4C5CAD284}" type="pres">
      <dgm:prSet presAssocID="{93B03849-D0B5-4212-AB16-6C7F7384E925}" presName="Name0" presStyleCnt="0">
        <dgm:presLayoutVars>
          <dgm:dir/>
          <dgm:animLvl val="lvl"/>
          <dgm:resizeHandles val="exact"/>
        </dgm:presLayoutVars>
      </dgm:prSet>
      <dgm:spPr/>
    </dgm:pt>
    <dgm:pt modelId="{89AD0715-B355-4DE7-821C-AC45547BECE5}" type="pres">
      <dgm:prSet presAssocID="{93B03849-D0B5-4212-AB16-6C7F7384E925}" presName="dummy" presStyleCnt="0"/>
      <dgm:spPr/>
    </dgm:pt>
    <dgm:pt modelId="{71EFF67A-0421-4E5D-A799-C3FDA75BCEE0}" type="pres">
      <dgm:prSet presAssocID="{93B03849-D0B5-4212-AB16-6C7F7384E925}" presName="linH" presStyleCnt="0"/>
      <dgm:spPr/>
    </dgm:pt>
    <dgm:pt modelId="{2F69C6F8-192F-4350-96CB-1A042CCA246D}" type="pres">
      <dgm:prSet presAssocID="{93B03849-D0B5-4212-AB16-6C7F7384E925}" presName="padding1" presStyleCnt="0"/>
      <dgm:spPr/>
    </dgm:pt>
    <dgm:pt modelId="{313067A6-8BAC-437E-9B06-7E306CC67C62}" type="pres">
      <dgm:prSet presAssocID="{52688D1D-ADF7-4EEE-B8E3-9C63FD8233DD}" presName="linV" presStyleCnt="0"/>
      <dgm:spPr/>
    </dgm:pt>
    <dgm:pt modelId="{B64EDEB2-14AB-45F5-9C46-358C1CD58D96}" type="pres">
      <dgm:prSet presAssocID="{52688D1D-ADF7-4EEE-B8E3-9C63FD8233DD}" presName="spVertical1" presStyleCnt="0"/>
      <dgm:spPr/>
    </dgm:pt>
    <dgm:pt modelId="{00B700D2-587B-4B1B-944F-558F4C4E9246}" type="pres">
      <dgm:prSet presAssocID="{52688D1D-ADF7-4EEE-B8E3-9C63FD8233DD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af-ZA"/>
        </a:p>
      </dgm:t>
    </dgm:pt>
    <dgm:pt modelId="{03D76A4B-EE75-446D-8BA3-687FA00F3827}" type="pres">
      <dgm:prSet presAssocID="{52688D1D-ADF7-4EEE-B8E3-9C63FD8233DD}" presName="spVertical2" presStyleCnt="0"/>
      <dgm:spPr/>
    </dgm:pt>
    <dgm:pt modelId="{60369C68-DCD9-4EAA-8803-2078FB8CA503}" type="pres">
      <dgm:prSet presAssocID="{52688D1D-ADF7-4EEE-B8E3-9C63FD8233DD}" presName="spVertical3" presStyleCnt="0"/>
      <dgm:spPr/>
    </dgm:pt>
    <dgm:pt modelId="{11EA96DA-FD92-40D2-B941-437FD4B05A21}" type="pres">
      <dgm:prSet presAssocID="{BBF4DF03-7650-4690-BF79-AB65C28E3E1C}" presName="space" presStyleCnt="0"/>
      <dgm:spPr/>
    </dgm:pt>
    <dgm:pt modelId="{697994FD-4D63-4665-9D2F-DE3C06B316A0}" type="pres">
      <dgm:prSet presAssocID="{FE17B14E-8945-46C5-87DF-3195EC4667E4}" presName="linV" presStyleCnt="0"/>
      <dgm:spPr/>
    </dgm:pt>
    <dgm:pt modelId="{0FCE28AF-DF95-4273-A24A-6B6103B45A10}" type="pres">
      <dgm:prSet presAssocID="{FE17B14E-8945-46C5-87DF-3195EC4667E4}" presName="spVertical1" presStyleCnt="0"/>
      <dgm:spPr/>
    </dgm:pt>
    <dgm:pt modelId="{1BF79829-1054-4BE6-8DE3-B69439480907}" type="pres">
      <dgm:prSet presAssocID="{FE17B14E-8945-46C5-87DF-3195EC4667E4}" presName="parTx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3C6F217D-CF14-4992-857F-00364D1A974F}" type="pres">
      <dgm:prSet presAssocID="{FE17B14E-8945-46C5-87DF-3195EC4667E4}" presName="spVertical2" presStyleCnt="0"/>
      <dgm:spPr/>
    </dgm:pt>
    <dgm:pt modelId="{B6CC29FE-2518-4B43-B2A8-E6E53C78B2C5}" type="pres">
      <dgm:prSet presAssocID="{FE17B14E-8945-46C5-87DF-3195EC4667E4}" presName="spVertical3" presStyleCnt="0"/>
      <dgm:spPr/>
    </dgm:pt>
    <dgm:pt modelId="{5AD41EF0-6272-4FF6-94A0-ECE6F54EBEC2}" type="pres">
      <dgm:prSet presAssocID="{E1392E8C-3F65-478B-98DD-0454D491E82C}" presName="space" presStyleCnt="0"/>
      <dgm:spPr/>
    </dgm:pt>
    <dgm:pt modelId="{AF8449BE-4A61-4ECB-B8EE-8245A246855B}" type="pres">
      <dgm:prSet presAssocID="{0101F27B-895E-4CC2-88BF-0F300DCA8D49}" presName="linV" presStyleCnt="0"/>
      <dgm:spPr/>
    </dgm:pt>
    <dgm:pt modelId="{A48D9D7D-B66C-4C33-9B62-2819414343BF}" type="pres">
      <dgm:prSet presAssocID="{0101F27B-895E-4CC2-88BF-0F300DCA8D49}" presName="spVertical1" presStyleCnt="0"/>
      <dgm:spPr/>
    </dgm:pt>
    <dgm:pt modelId="{DD639F10-7745-4170-B368-39F68B76F409}" type="pres">
      <dgm:prSet presAssocID="{0101F27B-895E-4CC2-88BF-0F300DCA8D49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af-ZA"/>
        </a:p>
      </dgm:t>
    </dgm:pt>
    <dgm:pt modelId="{69DCC476-D546-4BCC-A20E-C2240866A314}" type="pres">
      <dgm:prSet presAssocID="{0101F27B-895E-4CC2-88BF-0F300DCA8D49}" presName="spVertical2" presStyleCnt="0"/>
      <dgm:spPr/>
    </dgm:pt>
    <dgm:pt modelId="{CE46CEF5-3B69-4DF6-AC7C-32E29D54BC7B}" type="pres">
      <dgm:prSet presAssocID="{0101F27B-895E-4CC2-88BF-0F300DCA8D49}" presName="spVertical3" presStyleCnt="0"/>
      <dgm:spPr/>
    </dgm:pt>
    <dgm:pt modelId="{F3EB9E58-8421-4F5D-84B2-2F428D1E6C9A}" type="pres">
      <dgm:prSet presAssocID="{93B03849-D0B5-4212-AB16-6C7F7384E925}" presName="padding2" presStyleCnt="0"/>
      <dgm:spPr/>
    </dgm:pt>
    <dgm:pt modelId="{2411A146-CBDF-4F3C-A59A-845F728FF42D}" type="pres">
      <dgm:prSet presAssocID="{93B03849-D0B5-4212-AB16-6C7F7384E925}" presName="negArrow" presStyleCnt="0"/>
      <dgm:spPr/>
    </dgm:pt>
    <dgm:pt modelId="{0163DC00-5705-4053-9B60-041B61414313}" type="pres">
      <dgm:prSet presAssocID="{93B03849-D0B5-4212-AB16-6C7F7384E925}" presName="backgroundArrow" presStyleLbl="node1" presStyleIdx="0" presStyleCnt="1" custLinFactNeighborX="2500" custLinFactNeighborY="-5033"/>
      <dgm:spPr/>
    </dgm:pt>
  </dgm:ptLst>
  <dgm:cxnLst>
    <dgm:cxn modelId="{E03486A7-C13C-4790-BA59-02795109E0E2}" type="presOf" srcId="{52688D1D-ADF7-4EEE-B8E3-9C63FD8233DD}" destId="{00B700D2-587B-4B1B-944F-558F4C4E9246}" srcOrd="0" destOrd="0" presId="urn:microsoft.com/office/officeart/2005/8/layout/hProcess3"/>
    <dgm:cxn modelId="{9E444290-FEAF-4A47-A11C-8345953D9AC5}" type="presOf" srcId="{0101F27B-895E-4CC2-88BF-0F300DCA8D49}" destId="{DD639F10-7745-4170-B368-39F68B76F409}" srcOrd="0" destOrd="0" presId="urn:microsoft.com/office/officeart/2005/8/layout/hProcess3"/>
    <dgm:cxn modelId="{76164BDA-34BE-4EE7-AF1C-8897B7BD80EE}" srcId="{93B03849-D0B5-4212-AB16-6C7F7384E925}" destId="{52688D1D-ADF7-4EEE-B8E3-9C63FD8233DD}" srcOrd="0" destOrd="0" parTransId="{40336E59-B50D-4226-8FC5-1DF45D1C742E}" sibTransId="{BBF4DF03-7650-4690-BF79-AB65C28E3E1C}"/>
    <dgm:cxn modelId="{FB47F570-C518-4EA2-AA8F-5F463AC52233}" type="presOf" srcId="{93B03849-D0B5-4212-AB16-6C7F7384E925}" destId="{4385CB7B-B8D1-4C9A-85D6-36E4C5CAD284}" srcOrd="0" destOrd="0" presId="urn:microsoft.com/office/officeart/2005/8/layout/hProcess3"/>
    <dgm:cxn modelId="{B1A4C709-8A61-40B5-A050-DC738EF7B432}" srcId="{93B03849-D0B5-4212-AB16-6C7F7384E925}" destId="{0101F27B-895E-4CC2-88BF-0F300DCA8D49}" srcOrd="2" destOrd="0" parTransId="{B8C09B6F-034A-4DEA-B15A-6B51EDA1A680}" sibTransId="{A00A2C39-FF33-4EBE-881B-DD7C307690B8}"/>
    <dgm:cxn modelId="{6DEC1A62-4B98-4265-B0AF-2A241887E910}" srcId="{93B03849-D0B5-4212-AB16-6C7F7384E925}" destId="{FE17B14E-8945-46C5-87DF-3195EC4667E4}" srcOrd="1" destOrd="0" parTransId="{64FC8779-1FC7-4C7B-9689-994C4C7B3025}" sibTransId="{E1392E8C-3F65-478B-98DD-0454D491E82C}"/>
    <dgm:cxn modelId="{DECE86AA-0ABA-4A47-A544-C01955BC88E0}" type="presOf" srcId="{FE17B14E-8945-46C5-87DF-3195EC4667E4}" destId="{1BF79829-1054-4BE6-8DE3-B69439480907}" srcOrd="0" destOrd="0" presId="urn:microsoft.com/office/officeart/2005/8/layout/hProcess3"/>
    <dgm:cxn modelId="{034DAD60-742D-4D4D-87D3-8952CC6DA0B2}" type="presParOf" srcId="{4385CB7B-B8D1-4C9A-85D6-36E4C5CAD284}" destId="{89AD0715-B355-4DE7-821C-AC45547BECE5}" srcOrd="0" destOrd="0" presId="urn:microsoft.com/office/officeart/2005/8/layout/hProcess3"/>
    <dgm:cxn modelId="{4A30CD88-EAFF-4CB3-A26C-3E1919530713}" type="presParOf" srcId="{4385CB7B-B8D1-4C9A-85D6-36E4C5CAD284}" destId="{71EFF67A-0421-4E5D-A799-C3FDA75BCEE0}" srcOrd="1" destOrd="0" presId="urn:microsoft.com/office/officeart/2005/8/layout/hProcess3"/>
    <dgm:cxn modelId="{048BB467-46ED-487E-84D4-233C77A3436C}" type="presParOf" srcId="{71EFF67A-0421-4E5D-A799-C3FDA75BCEE0}" destId="{2F69C6F8-192F-4350-96CB-1A042CCA246D}" srcOrd="0" destOrd="0" presId="urn:microsoft.com/office/officeart/2005/8/layout/hProcess3"/>
    <dgm:cxn modelId="{B38ACB84-C6A3-4418-A69B-9A21E7323B31}" type="presParOf" srcId="{71EFF67A-0421-4E5D-A799-C3FDA75BCEE0}" destId="{313067A6-8BAC-437E-9B06-7E306CC67C62}" srcOrd="1" destOrd="0" presId="urn:microsoft.com/office/officeart/2005/8/layout/hProcess3"/>
    <dgm:cxn modelId="{866B8809-83D2-4678-9224-E4EA6A2DE1B5}" type="presParOf" srcId="{313067A6-8BAC-437E-9B06-7E306CC67C62}" destId="{B64EDEB2-14AB-45F5-9C46-358C1CD58D96}" srcOrd="0" destOrd="0" presId="urn:microsoft.com/office/officeart/2005/8/layout/hProcess3"/>
    <dgm:cxn modelId="{F38A12A6-8AAD-48AD-8A5C-090CE1A84F67}" type="presParOf" srcId="{313067A6-8BAC-437E-9B06-7E306CC67C62}" destId="{00B700D2-587B-4B1B-944F-558F4C4E9246}" srcOrd="1" destOrd="0" presId="urn:microsoft.com/office/officeart/2005/8/layout/hProcess3"/>
    <dgm:cxn modelId="{6FF896A5-BF7E-40FB-9403-7EB0714E62E4}" type="presParOf" srcId="{313067A6-8BAC-437E-9B06-7E306CC67C62}" destId="{03D76A4B-EE75-446D-8BA3-687FA00F3827}" srcOrd="2" destOrd="0" presId="urn:microsoft.com/office/officeart/2005/8/layout/hProcess3"/>
    <dgm:cxn modelId="{F95B7475-F419-40B8-B56A-060F34279996}" type="presParOf" srcId="{313067A6-8BAC-437E-9B06-7E306CC67C62}" destId="{60369C68-DCD9-4EAA-8803-2078FB8CA503}" srcOrd="3" destOrd="0" presId="urn:microsoft.com/office/officeart/2005/8/layout/hProcess3"/>
    <dgm:cxn modelId="{F8814142-66F8-4016-A497-CE0705D77585}" type="presParOf" srcId="{71EFF67A-0421-4E5D-A799-C3FDA75BCEE0}" destId="{11EA96DA-FD92-40D2-B941-437FD4B05A21}" srcOrd="2" destOrd="0" presId="urn:microsoft.com/office/officeart/2005/8/layout/hProcess3"/>
    <dgm:cxn modelId="{A8B12FBC-4886-4B7D-A698-801A292E814C}" type="presParOf" srcId="{71EFF67A-0421-4E5D-A799-C3FDA75BCEE0}" destId="{697994FD-4D63-4665-9D2F-DE3C06B316A0}" srcOrd="3" destOrd="0" presId="urn:microsoft.com/office/officeart/2005/8/layout/hProcess3"/>
    <dgm:cxn modelId="{41FB4D10-9206-487A-9792-4435193BD911}" type="presParOf" srcId="{697994FD-4D63-4665-9D2F-DE3C06B316A0}" destId="{0FCE28AF-DF95-4273-A24A-6B6103B45A10}" srcOrd="0" destOrd="0" presId="urn:microsoft.com/office/officeart/2005/8/layout/hProcess3"/>
    <dgm:cxn modelId="{0039CF41-F123-46C1-A131-D2A6D93567B7}" type="presParOf" srcId="{697994FD-4D63-4665-9D2F-DE3C06B316A0}" destId="{1BF79829-1054-4BE6-8DE3-B69439480907}" srcOrd="1" destOrd="0" presId="urn:microsoft.com/office/officeart/2005/8/layout/hProcess3"/>
    <dgm:cxn modelId="{BF39C7B3-B97D-44F6-9E78-446B623C5366}" type="presParOf" srcId="{697994FD-4D63-4665-9D2F-DE3C06B316A0}" destId="{3C6F217D-CF14-4992-857F-00364D1A974F}" srcOrd="2" destOrd="0" presId="urn:microsoft.com/office/officeart/2005/8/layout/hProcess3"/>
    <dgm:cxn modelId="{CC3F686B-7117-4A97-A67B-2E82661F86BE}" type="presParOf" srcId="{697994FD-4D63-4665-9D2F-DE3C06B316A0}" destId="{B6CC29FE-2518-4B43-B2A8-E6E53C78B2C5}" srcOrd="3" destOrd="0" presId="urn:microsoft.com/office/officeart/2005/8/layout/hProcess3"/>
    <dgm:cxn modelId="{18CA040B-4F4B-40F0-A707-AEDB01F4BAA1}" type="presParOf" srcId="{71EFF67A-0421-4E5D-A799-C3FDA75BCEE0}" destId="{5AD41EF0-6272-4FF6-94A0-ECE6F54EBEC2}" srcOrd="4" destOrd="0" presId="urn:microsoft.com/office/officeart/2005/8/layout/hProcess3"/>
    <dgm:cxn modelId="{30A708F8-A551-491C-B19F-29916A64385E}" type="presParOf" srcId="{71EFF67A-0421-4E5D-A799-C3FDA75BCEE0}" destId="{AF8449BE-4A61-4ECB-B8EE-8245A246855B}" srcOrd="5" destOrd="0" presId="urn:microsoft.com/office/officeart/2005/8/layout/hProcess3"/>
    <dgm:cxn modelId="{1F506988-30C5-4E0C-AC25-909B19093738}" type="presParOf" srcId="{AF8449BE-4A61-4ECB-B8EE-8245A246855B}" destId="{A48D9D7D-B66C-4C33-9B62-2819414343BF}" srcOrd="0" destOrd="0" presId="urn:microsoft.com/office/officeart/2005/8/layout/hProcess3"/>
    <dgm:cxn modelId="{56550B0C-C991-4173-92C0-AE1ABA6668B6}" type="presParOf" srcId="{AF8449BE-4A61-4ECB-B8EE-8245A246855B}" destId="{DD639F10-7745-4170-B368-39F68B76F409}" srcOrd="1" destOrd="0" presId="urn:microsoft.com/office/officeart/2005/8/layout/hProcess3"/>
    <dgm:cxn modelId="{5A0717E6-32A5-47B5-810A-1A378EB28E9B}" type="presParOf" srcId="{AF8449BE-4A61-4ECB-B8EE-8245A246855B}" destId="{69DCC476-D546-4BCC-A20E-C2240866A314}" srcOrd="2" destOrd="0" presId="urn:microsoft.com/office/officeart/2005/8/layout/hProcess3"/>
    <dgm:cxn modelId="{DFD2BCC5-2B22-4A4A-8356-7CEB5DC0079F}" type="presParOf" srcId="{AF8449BE-4A61-4ECB-B8EE-8245A246855B}" destId="{CE46CEF5-3B69-4DF6-AC7C-32E29D54BC7B}" srcOrd="3" destOrd="0" presId="urn:microsoft.com/office/officeart/2005/8/layout/hProcess3"/>
    <dgm:cxn modelId="{B363BE0C-3571-46B6-BE67-434CEA6D5CA5}" type="presParOf" srcId="{71EFF67A-0421-4E5D-A799-C3FDA75BCEE0}" destId="{F3EB9E58-8421-4F5D-84B2-2F428D1E6C9A}" srcOrd="6" destOrd="0" presId="urn:microsoft.com/office/officeart/2005/8/layout/hProcess3"/>
    <dgm:cxn modelId="{BBC8C1E6-89AE-466B-B5BD-8DD174FFA967}" type="presParOf" srcId="{71EFF67A-0421-4E5D-A799-C3FDA75BCEE0}" destId="{2411A146-CBDF-4F3C-A59A-845F728FF42D}" srcOrd="7" destOrd="0" presId="urn:microsoft.com/office/officeart/2005/8/layout/hProcess3"/>
    <dgm:cxn modelId="{C855D83C-48C5-436A-A04F-F20738B7AD97}" type="presParOf" srcId="{71EFF67A-0421-4E5D-A799-C3FDA75BCEE0}" destId="{0163DC00-5705-4053-9B60-041B61414313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C46C36-7651-4C08-8607-41B3D6179F8A}" type="doc">
      <dgm:prSet loTypeId="urn:microsoft.com/office/officeart/2005/8/layout/hProcess3" loCatId="process" qsTypeId="urn:microsoft.com/office/officeart/2005/8/quickstyle/simple5" qsCatId="simple" csTypeId="urn:microsoft.com/office/officeart/2005/8/colors/accent1_2" csCatId="accent1" phldr="1"/>
      <dgm:spPr/>
    </dgm:pt>
    <dgm:pt modelId="{8C767EFE-3D7E-4D5B-AE5E-09897CCCF9EF}">
      <dgm:prSet phldrT="[Text]"/>
      <dgm:spPr/>
      <dgm:t>
        <a:bodyPr/>
        <a:lstStyle/>
        <a:p>
          <a:r>
            <a:rPr lang="fr-FR" dirty="0" smtClean="0"/>
            <a:t>Lectures </a:t>
          </a:r>
          <a:endParaRPr lang="af-ZA" dirty="0"/>
        </a:p>
      </dgm:t>
    </dgm:pt>
    <dgm:pt modelId="{F1F5C716-15AF-4D74-80CB-9CFEFD77D14D}" type="parTrans" cxnId="{9EB1E13C-733F-4D3F-B812-E023436A513B}">
      <dgm:prSet/>
      <dgm:spPr/>
      <dgm:t>
        <a:bodyPr/>
        <a:lstStyle/>
        <a:p>
          <a:endParaRPr lang="af-ZA"/>
        </a:p>
      </dgm:t>
    </dgm:pt>
    <dgm:pt modelId="{713CFFE4-BD51-4E22-81C5-7BDDF1BA7696}" type="sibTrans" cxnId="{9EB1E13C-733F-4D3F-B812-E023436A513B}">
      <dgm:prSet/>
      <dgm:spPr/>
      <dgm:t>
        <a:bodyPr/>
        <a:lstStyle/>
        <a:p>
          <a:endParaRPr lang="af-ZA"/>
        </a:p>
      </dgm:t>
    </dgm:pt>
    <dgm:pt modelId="{D7F2B84A-0439-4BB9-BCFF-A8CB9BE08757}">
      <dgm:prSet phldrT="[Text]"/>
      <dgm:spPr/>
      <dgm:t>
        <a:bodyPr/>
        <a:lstStyle/>
        <a:p>
          <a:r>
            <a:rPr lang="ro-RO" dirty="0" smtClean="0">
              <a:solidFill>
                <a:srgbClr val="FF0000"/>
              </a:solidFill>
            </a:rPr>
            <a:t>7</a:t>
          </a:r>
          <a:endParaRPr lang="af-ZA" dirty="0">
            <a:solidFill>
              <a:srgbClr val="FF0000"/>
            </a:solidFill>
          </a:endParaRPr>
        </a:p>
      </dgm:t>
    </dgm:pt>
    <dgm:pt modelId="{332EA630-3DC8-421A-9A07-B1888F511190}" type="parTrans" cxnId="{AE99E415-D11F-4304-AF8F-DD431F1255C1}">
      <dgm:prSet/>
      <dgm:spPr/>
      <dgm:t>
        <a:bodyPr/>
        <a:lstStyle/>
        <a:p>
          <a:endParaRPr lang="af-ZA"/>
        </a:p>
      </dgm:t>
    </dgm:pt>
    <dgm:pt modelId="{CB89785D-DB28-461B-925F-88F566EB6D2F}" type="sibTrans" cxnId="{AE99E415-D11F-4304-AF8F-DD431F1255C1}">
      <dgm:prSet/>
      <dgm:spPr/>
      <dgm:t>
        <a:bodyPr/>
        <a:lstStyle/>
        <a:p>
          <a:endParaRPr lang="af-ZA"/>
        </a:p>
      </dgm:t>
    </dgm:pt>
    <dgm:pt modelId="{DD9F1940-6527-451A-BC94-DD0FE1AA91BF}" type="pres">
      <dgm:prSet presAssocID="{E0C46C36-7651-4C08-8607-41B3D6179F8A}" presName="Name0" presStyleCnt="0">
        <dgm:presLayoutVars>
          <dgm:dir/>
          <dgm:animLvl val="lvl"/>
          <dgm:resizeHandles val="exact"/>
        </dgm:presLayoutVars>
      </dgm:prSet>
      <dgm:spPr/>
    </dgm:pt>
    <dgm:pt modelId="{A4D23314-CFB3-4D47-A322-B6A1EDBFCEA4}" type="pres">
      <dgm:prSet presAssocID="{E0C46C36-7651-4C08-8607-41B3D6179F8A}" presName="dummy" presStyleCnt="0"/>
      <dgm:spPr/>
    </dgm:pt>
    <dgm:pt modelId="{03FFB376-D9DC-4014-A2B0-72E1E47A0B4D}" type="pres">
      <dgm:prSet presAssocID="{E0C46C36-7651-4C08-8607-41B3D6179F8A}" presName="linH" presStyleCnt="0"/>
      <dgm:spPr/>
    </dgm:pt>
    <dgm:pt modelId="{9A931739-3D53-4B7C-BC85-915900B0854A}" type="pres">
      <dgm:prSet presAssocID="{E0C46C36-7651-4C08-8607-41B3D6179F8A}" presName="padding1" presStyleCnt="0"/>
      <dgm:spPr/>
    </dgm:pt>
    <dgm:pt modelId="{1DDCDEA4-C97C-495F-9184-D2D2704E6DAA}" type="pres">
      <dgm:prSet presAssocID="{8C767EFE-3D7E-4D5B-AE5E-09897CCCF9EF}" presName="linV" presStyleCnt="0"/>
      <dgm:spPr/>
    </dgm:pt>
    <dgm:pt modelId="{657C718A-3E45-4DFC-A14B-67E7368D394B}" type="pres">
      <dgm:prSet presAssocID="{8C767EFE-3D7E-4D5B-AE5E-09897CCCF9EF}" presName="spVertical1" presStyleCnt="0"/>
      <dgm:spPr/>
    </dgm:pt>
    <dgm:pt modelId="{BF86A0BD-A1A2-4BCC-A70A-4F245BD81A91}" type="pres">
      <dgm:prSet presAssocID="{8C767EFE-3D7E-4D5B-AE5E-09897CCCF9EF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af-ZA"/>
        </a:p>
      </dgm:t>
    </dgm:pt>
    <dgm:pt modelId="{8054DB22-C249-45FE-A9A6-CA51F750DF7A}" type="pres">
      <dgm:prSet presAssocID="{8C767EFE-3D7E-4D5B-AE5E-09897CCCF9EF}" presName="spVertical2" presStyleCnt="0"/>
      <dgm:spPr/>
    </dgm:pt>
    <dgm:pt modelId="{3A8219D6-846C-4F77-B7CB-BF51D17216B8}" type="pres">
      <dgm:prSet presAssocID="{8C767EFE-3D7E-4D5B-AE5E-09897CCCF9EF}" presName="spVertical3" presStyleCnt="0"/>
      <dgm:spPr/>
    </dgm:pt>
    <dgm:pt modelId="{DB412564-7035-4F44-92C7-C4BDE19AA225}" type="pres">
      <dgm:prSet presAssocID="{713CFFE4-BD51-4E22-81C5-7BDDF1BA7696}" presName="space" presStyleCnt="0"/>
      <dgm:spPr/>
    </dgm:pt>
    <dgm:pt modelId="{69451AEE-4852-4BA0-95FC-A16A2637DC81}" type="pres">
      <dgm:prSet presAssocID="{D7F2B84A-0439-4BB9-BCFF-A8CB9BE08757}" presName="linV" presStyleCnt="0"/>
      <dgm:spPr/>
    </dgm:pt>
    <dgm:pt modelId="{2DF71590-D966-4803-B2ED-538E6E46933B}" type="pres">
      <dgm:prSet presAssocID="{D7F2B84A-0439-4BB9-BCFF-A8CB9BE08757}" presName="spVertical1" presStyleCnt="0"/>
      <dgm:spPr/>
    </dgm:pt>
    <dgm:pt modelId="{610AA749-B2D2-4588-91E0-3BA4AC6CA963}" type="pres">
      <dgm:prSet presAssocID="{D7F2B84A-0439-4BB9-BCFF-A8CB9BE08757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af-ZA"/>
        </a:p>
      </dgm:t>
    </dgm:pt>
    <dgm:pt modelId="{2D38CB29-0EF7-4EA1-B694-B5123B7B7D31}" type="pres">
      <dgm:prSet presAssocID="{D7F2B84A-0439-4BB9-BCFF-A8CB9BE08757}" presName="spVertical2" presStyleCnt="0"/>
      <dgm:spPr/>
    </dgm:pt>
    <dgm:pt modelId="{398CBF5D-1EE3-4B9B-A04C-A6CFACA91770}" type="pres">
      <dgm:prSet presAssocID="{D7F2B84A-0439-4BB9-BCFF-A8CB9BE08757}" presName="spVertical3" presStyleCnt="0"/>
      <dgm:spPr/>
    </dgm:pt>
    <dgm:pt modelId="{60F8649E-98A2-4089-9F66-09925F32727E}" type="pres">
      <dgm:prSet presAssocID="{E0C46C36-7651-4C08-8607-41B3D6179F8A}" presName="padding2" presStyleCnt="0"/>
      <dgm:spPr/>
    </dgm:pt>
    <dgm:pt modelId="{994CFD31-1C8B-403F-B3CB-5BB6AEC5107D}" type="pres">
      <dgm:prSet presAssocID="{E0C46C36-7651-4C08-8607-41B3D6179F8A}" presName="negArrow" presStyleCnt="0"/>
      <dgm:spPr/>
    </dgm:pt>
    <dgm:pt modelId="{7F94C9F5-11D6-49BF-9A02-D1E4754F486D}" type="pres">
      <dgm:prSet presAssocID="{E0C46C36-7651-4C08-8607-41B3D6179F8A}" presName="backgroundArrow" presStyleLbl="node1" presStyleIdx="0" presStyleCnt="1"/>
      <dgm:spPr/>
    </dgm:pt>
  </dgm:ptLst>
  <dgm:cxnLst>
    <dgm:cxn modelId="{AE99E415-D11F-4304-AF8F-DD431F1255C1}" srcId="{E0C46C36-7651-4C08-8607-41B3D6179F8A}" destId="{D7F2B84A-0439-4BB9-BCFF-A8CB9BE08757}" srcOrd="1" destOrd="0" parTransId="{332EA630-3DC8-421A-9A07-B1888F511190}" sibTransId="{CB89785D-DB28-461B-925F-88F566EB6D2F}"/>
    <dgm:cxn modelId="{6FCB6DA3-9911-4EC4-B92B-546098ABABDC}" type="presOf" srcId="{D7F2B84A-0439-4BB9-BCFF-A8CB9BE08757}" destId="{610AA749-B2D2-4588-91E0-3BA4AC6CA963}" srcOrd="0" destOrd="0" presId="urn:microsoft.com/office/officeart/2005/8/layout/hProcess3"/>
    <dgm:cxn modelId="{FDA7F2E0-90E6-4539-B7A6-F8DC805D5B90}" type="presOf" srcId="{8C767EFE-3D7E-4D5B-AE5E-09897CCCF9EF}" destId="{BF86A0BD-A1A2-4BCC-A70A-4F245BD81A91}" srcOrd="0" destOrd="0" presId="urn:microsoft.com/office/officeart/2005/8/layout/hProcess3"/>
    <dgm:cxn modelId="{7FEC6D7A-045E-47B0-8A6D-C8D8153D3373}" type="presOf" srcId="{E0C46C36-7651-4C08-8607-41B3D6179F8A}" destId="{DD9F1940-6527-451A-BC94-DD0FE1AA91BF}" srcOrd="0" destOrd="0" presId="urn:microsoft.com/office/officeart/2005/8/layout/hProcess3"/>
    <dgm:cxn modelId="{9EB1E13C-733F-4D3F-B812-E023436A513B}" srcId="{E0C46C36-7651-4C08-8607-41B3D6179F8A}" destId="{8C767EFE-3D7E-4D5B-AE5E-09897CCCF9EF}" srcOrd="0" destOrd="0" parTransId="{F1F5C716-15AF-4D74-80CB-9CFEFD77D14D}" sibTransId="{713CFFE4-BD51-4E22-81C5-7BDDF1BA7696}"/>
    <dgm:cxn modelId="{4C95D407-99B7-4E66-AB1B-6D98B43DD54C}" type="presParOf" srcId="{DD9F1940-6527-451A-BC94-DD0FE1AA91BF}" destId="{A4D23314-CFB3-4D47-A322-B6A1EDBFCEA4}" srcOrd="0" destOrd="0" presId="urn:microsoft.com/office/officeart/2005/8/layout/hProcess3"/>
    <dgm:cxn modelId="{3EC88DAB-21BD-457A-B920-F958BCF05EBC}" type="presParOf" srcId="{DD9F1940-6527-451A-BC94-DD0FE1AA91BF}" destId="{03FFB376-D9DC-4014-A2B0-72E1E47A0B4D}" srcOrd="1" destOrd="0" presId="urn:microsoft.com/office/officeart/2005/8/layout/hProcess3"/>
    <dgm:cxn modelId="{5F752FDA-2B7C-40CD-8D16-531F183F2ED7}" type="presParOf" srcId="{03FFB376-D9DC-4014-A2B0-72E1E47A0B4D}" destId="{9A931739-3D53-4B7C-BC85-915900B0854A}" srcOrd="0" destOrd="0" presId="urn:microsoft.com/office/officeart/2005/8/layout/hProcess3"/>
    <dgm:cxn modelId="{EDAD5DAE-8C8F-4B15-AD64-18783BFCB272}" type="presParOf" srcId="{03FFB376-D9DC-4014-A2B0-72E1E47A0B4D}" destId="{1DDCDEA4-C97C-495F-9184-D2D2704E6DAA}" srcOrd="1" destOrd="0" presId="urn:microsoft.com/office/officeart/2005/8/layout/hProcess3"/>
    <dgm:cxn modelId="{12CF9719-34B2-4B33-8DA9-000FE706D3E6}" type="presParOf" srcId="{1DDCDEA4-C97C-495F-9184-D2D2704E6DAA}" destId="{657C718A-3E45-4DFC-A14B-67E7368D394B}" srcOrd="0" destOrd="0" presId="urn:microsoft.com/office/officeart/2005/8/layout/hProcess3"/>
    <dgm:cxn modelId="{B080A494-6F6D-4AF4-8434-002493FF192B}" type="presParOf" srcId="{1DDCDEA4-C97C-495F-9184-D2D2704E6DAA}" destId="{BF86A0BD-A1A2-4BCC-A70A-4F245BD81A91}" srcOrd="1" destOrd="0" presId="urn:microsoft.com/office/officeart/2005/8/layout/hProcess3"/>
    <dgm:cxn modelId="{D5BB1174-C362-45B2-9F5F-2EFDB4627B20}" type="presParOf" srcId="{1DDCDEA4-C97C-495F-9184-D2D2704E6DAA}" destId="{8054DB22-C249-45FE-A9A6-CA51F750DF7A}" srcOrd="2" destOrd="0" presId="urn:microsoft.com/office/officeart/2005/8/layout/hProcess3"/>
    <dgm:cxn modelId="{3BA7E4A4-34EE-4413-A8EA-D7FC10FF52F2}" type="presParOf" srcId="{1DDCDEA4-C97C-495F-9184-D2D2704E6DAA}" destId="{3A8219D6-846C-4F77-B7CB-BF51D17216B8}" srcOrd="3" destOrd="0" presId="urn:microsoft.com/office/officeart/2005/8/layout/hProcess3"/>
    <dgm:cxn modelId="{A6C4B376-5DF7-46CE-A863-9ED533600CA6}" type="presParOf" srcId="{03FFB376-D9DC-4014-A2B0-72E1E47A0B4D}" destId="{DB412564-7035-4F44-92C7-C4BDE19AA225}" srcOrd="2" destOrd="0" presId="urn:microsoft.com/office/officeart/2005/8/layout/hProcess3"/>
    <dgm:cxn modelId="{6103DFE4-9284-42EC-A4AA-34BFCC372281}" type="presParOf" srcId="{03FFB376-D9DC-4014-A2B0-72E1E47A0B4D}" destId="{69451AEE-4852-4BA0-95FC-A16A2637DC81}" srcOrd="3" destOrd="0" presId="urn:microsoft.com/office/officeart/2005/8/layout/hProcess3"/>
    <dgm:cxn modelId="{F1985735-DCF1-4EA6-A5FE-135F792AC391}" type="presParOf" srcId="{69451AEE-4852-4BA0-95FC-A16A2637DC81}" destId="{2DF71590-D966-4803-B2ED-538E6E46933B}" srcOrd="0" destOrd="0" presId="urn:microsoft.com/office/officeart/2005/8/layout/hProcess3"/>
    <dgm:cxn modelId="{51535EEB-1884-45EA-B2C4-65C46C4DB7C8}" type="presParOf" srcId="{69451AEE-4852-4BA0-95FC-A16A2637DC81}" destId="{610AA749-B2D2-4588-91E0-3BA4AC6CA963}" srcOrd="1" destOrd="0" presId="urn:microsoft.com/office/officeart/2005/8/layout/hProcess3"/>
    <dgm:cxn modelId="{8D86A9B4-55FE-45DD-8FF7-B84916B70F5A}" type="presParOf" srcId="{69451AEE-4852-4BA0-95FC-A16A2637DC81}" destId="{2D38CB29-0EF7-4EA1-B694-B5123B7B7D31}" srcOrd="2" destOrd="0" presId="urn:microsoft.com/office/officeart/2005/8/layout/hProcess3"/>
    <dgm:cxn modelId="{8EE25851-529A-499B-88A5-1F032E2AA78B}" type="presParOf" srcId="{69451AEE-4852-4BA0-95FC-A16A2637DC81}" destId="{398CBF5D-1EE3-4B9B-A04C-A6CFACA91770}" srcOrd="3" destOrd="0" presId="urn:microsoft.com/office/officeart/2005/8/layout/hProcess3"/>
    <dgm:cxn modelId="{89C3A053-4518-4234-AA98-EAFE92F215AC}" type="presParOf" srcId="{03FFB376-D9DC-4014-A2B0-72E1E47A0B4D}" destId="{60F8649E-98A2-4089-9F66-09925F32727E}" srcOrd="4" destOrd="0" presId="urn:microsoft.com/office/officeart/2005/8/layout/hProcess3"/>
    <dgm:cxn modelId="{CCCF1E55-8BEC-4044-9434-E1AF9EDDBA1F}" type="presParOf" srcId="{03FFB376-D9DC-4014-A2B0-72E1E47A0B4D}" destId="{994CFD31-1C8B-403F-B3CB-5BB6AEC5107D}" srcOrd="5" destOrd="0" presId="urn:microsoft.com/office/officeart/2005/8/layout/hProcess3"/>
    <dgm:cxn modelId="{1433AA57-D4DA-4F67-A876-821CD7C8D3E0}" type="presParOf" srcId="{03FFB376-D9DC-4014-A2B0-72E1E47A0B4D}" destId="{7F94C9F5-11D6-49BF-9A02-D1E4754F486D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DA6A18-7F75-4383-BC81-377B93A40510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AD55D1A4-6C86-40E7-9B32-7D56DCD24098}">
      <dgm:prSet phldrT="[Text]"/>
      <dgm:spPr/>
      <dgm:t>
        <a:bodyPr/>
        <a:lstStyle/>
        <a:p>
          <a:r>
            <a:rPr lang="ro-RO" dirty="0" smtClean="0"/>
            <a:t>math</a:t>
          </a:r>
          <a:endParaRPr lang="af-ZA" dirty="0"/>
        </a:p>
      </dgm:t>
    </dgm:pt>
    <dgm:pt modelId="{B8D01A0E-BE33-4F37-9057-DB896CD4955F}" type="parTrans" cxnId="{B2D6D609-B481-4326-A35E-CA337A61A024}">
      <dgm:prSet/>
      <dgm:spPr/>
      <dgm:t>
        <a:bodyPr/>
        <a:lstStyle/>
        <a:p>
          <a:endParaRPr lang="af-ZA"/>
        </a:p>
      </dgm:t>
    </dgm:pt>
    <dgm:pt modelId="{C14E1F32-25E4-4889-AEDE-0D36AA952E11}" type="sibTrans" cxnId="{B2D6D609-B481-4326-A35E-CA337A61A024}">
      <dgm:prSet/>
      <dgm:spPr/>
      <dgm:t>
        <a:bodyPr/>
        <a:lstStyle/>
        <a:p>
          <a:endParaRPr lang="af-ZA"/>
        </a:p>
      </dgm:t>
    </dgm:pt>
    <dgm:pt modelId="{2949C60B-4603-4D3E-9A4E-BC8245C8E591}">
      <dgm:prSet phldrT="[Text]" custT="1"/>
      <dgm:spPr/>
      <dgm:t>
        <a:bodyPr/>
        <a:lstStyle/>
        <a:p>
          <a:r>
            <a:rPr lang="ro-RO" sz="2000" dirty="0" smtClean="0">
              <a:solidFill>
                <a:srgbClr val="FF0000"/>
              </a:solidFill>
            </a:rPr>
            <a:t>11</a:t>
          </a:r>
          <a:endParaRPr lang="af-ZA" sz="2000" dirty="0">
            <a:solidFill>
              <a:srgbClr val="FF0000"/>
            </a:solidFill>
          </a:endParaRPr>
        </a:p>
      </dgm:t>
    </dgm:pt>
    <dgm:pt modelId="{30E084E5-1BA0-472C-B52A-304C36D48F61}" type="parTrans" cxnId="{1CE35551-BE29-4539-A5C6-17DD1C537A3D}">
      <dgm:prSet/>
      <dgm:spPr/>
      <dgm:t>
        <a:bodyPr/>
        <a:lstStyle/>
        <a:p>
          <a:endParaRPr lang="af-ZA"/>
        </a:p>
      </dgm:t>
    </dgm:pt>
    <dgm:pt modelId="{C969B5F0-F30F-4D16-BE76-A107D9457610}" type="sibTrans" cxnId="{1CE35551-BE29-4539-A5C6-17DD1C537A3D}">
      <dgm:prSet/>
      <dgm:spPr/>
      <dgm:t>
        <a:bodyPr/>
        <a:lstStyle/>
        <a:p>
          <a:endParaRPr lang="af-ZA"/>
        </a:p>
      </dgm:t>
    </dgm:pt>
    <dgm:pt modelId="{9E704C77-EB17-4C9D-AC29-3B169BB26829}" type="pres">
      <dgm:prSet presAssocID="{1CDA6A18-7F75-4383-BC81-377B93A40510}" presName="Name0" presStyleCnt="0">
        <dgm:presLayoutVars>
          <dgm:dir/>
          <dgm:animLvl val="lvl"/>
          <dgm:resizeHandles val="exact"/>
        </dgm:presLayoutVars>
      </dgm:prSet>
      <dgm:spPr/>
    </dgm:pt>
    <dgm:pt modelId="{3D515305-60AD-4667-B88D-18E6FEF16F93}" type="pres">
      <dgm:prSet presAssocID="{1CDA6A18-7F75-4383-BC81-377B93A40510}" presName="dummy" presStyleCnt="0"/>
      <dgm:spPr/>
    </dgm:pt>
    <dgm:pt modelId="{D3034B25-5430-4389-A688-89F12B16FC55}" type="pres">
      <dgm:prSet presAssocID="{1CDA6A18-7F75-4383-BC81-377B93A40510}" presName="linH" presStyleCnt="0"/>
      <dgm:spPr/>
    </dgm:pt>
    <dgm:pt modelId="{5C9C8AC9-C9CB-46C1-848C-E4296946A86B}" type="pres">
      <dgm:prSet presAssocID="{1CDA6A18-7F75-4383-BC81-377B93A40510}" presName="padding1" presStyleCnt="0"/>
      <dgm:spPr/>
    </dgm:pt>
    <dgm:pt modelId="{9BA27D05-0A57-482C-B590-1672F75DD3DF}" type="pres">
      <dgm:prSet presAssocID="{AD55D1A4-6C86-40E7-9B32-7D56DCD24098}" presName="linV" presStyleCnt="0"/>
      <dgm:spPr/>
    </dgm:pt>
    <dgm:pt modelId="{44AA9103-D832-4578-8D86-B81F5F159AB7}" type="pres">
      <dgm:prSet presAssocID="{AD55D1A4-6C86-40E7-9B32-7D56DCD24098}" presName="spVertical1" presStyleCnt="0"/>
      <dgm:spPr/>
    </dgm:pt>
    <dgm:pt modelId="{2FFF5ABC-2E02-404C-917C-2D62B1B1449D}" type="pres">
      <dgm:prSet presAssocID="{AD55D1A4-6C86-40E7-9B32-7D56DCD24098}" presName="parTx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6B58ED0-99EC-4F8E-900D-91072325D1D9}" type="pres">
      <dgm:prSet presAssocID="{AD55D1A4-6C86-40E7-9B32-7D56DCD24098}" presName="spVertical2" presStyleCnt="0"/>
      <dgm:spPr/>
    </dgm:pt>
    <dgm:pt modelId="{715DFE07-6A78-468E-BF8C-82D6CDC7D524}" type="pres">
      <dgm:prSet presAssocID="{AD55D1A4-6C86-40E7-9B32-7D56DCD24098}" presName="spVertical3" presStyleCnt="0"/>
      <dgm:spPr/>
    </dgm:pt>
    <dgm:pt modelId="{39E53733-CEAC-4473-AB83-FCD26AC33B33}" type="pres">
      <dgm:prSet presAssocID="{C14E1F32-25E4-4889-AEDE-0D36AA952E11}" presName="space" presStyleCnt="0"/>
      <dgm:spPr/>
    </dgm:pt>
    <dgm:pt modelId="{DB684DD9-5FB4-45EE-A2BF-C729F0F05B6C}" type="pres">
      <dgm:prSet presAssocID="{2949C60B-4603-4D3E-9A4E-BC8245C8E591}" presName="linV" presStyleCnt="0"/>
      <dgm:spPr/>
    </dgm:pt>
    <dgm:pt modelId="{E6472A0D-9DA7-43E7-B56E-135209441785}" type="pres">
      <dgm:prSet presAssocID="{2949C60B-4603-4D3E-9A4E-BC8245C8E591}" presName="spVertical1" presStyleCnt="0"/>
      <dgm:spPr/>
    </dgm:pt>
    <dgm:pt modelId="{DA11E6DF-68E3-4B65-B374-EADEC0C44FEC}" type="pres">
      <dgm:prSet presAssocID="{2949C60B-4603-4D3E-9A4E-BC8245C8E591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af-ZA"/>
        </a:p>
      </dgm:t>
    </dgm:pt>
    <dgm:pt modelId="{5527804B-9750-4021-A7DD-9B8DEC64EF1A}" type="pres">
      <dgm:prSet presAssocID="{2949C60B-4603-4D3E-9A4E-BC8245C8E591}" presName="spVertical2" presStyleCnt="0"/>
      <dgm:spPr/>
    </dgm:pt>
    <dgm:pt modelId="{13172286-E222-4BAB-814A-80D807A00B32}" type="pres">
      <dgm:prSet presAssocID="{2949C60B-4603-4D3E-9A4E-BC8245C8E591}" presName="spVertical3" presStyleCnt="0"/>
      <dgm:spPr/>
    </dgm:pt>
    <dgm:pt modelId="{01B45667-2633-4F33-80C0-223D178DC5B5}" type="pres">
      <dgm:prSet presAssocID="{1CDA6A18-7F75-4383-BC81-377B93A40510}" presName="padding2" presStyleCnt="0"/>
      <dgm:spPr/>
    </dgm:pt>
    <dgm:pt modelId="{FB82F907-D8DD-4780-B2C9-FC0BEDDBF83C}" type="pres">
      <dgm:prSet presAssocID="{1CDA6A18-7F75-4383-BC81-377B93A40510}" presName="negArrow" presStyleCnt="0"/>
      <dgm:spPr/>
    </dgm:pt>
    <dgm:pt modelId="{64855C75-418C-4C54-A082-F4A659A7BA21}" type="pres">
      <dgm:prSet presAssocID="{1CDA6A18-7F75-4383-BC81-377B93A40510}" presName="backgroundArrow" presStyleLbl="node1" presStyleIdx="0" presStyleCnt="1"/>
      <dgm:spPr/>
    </dgm:pt>
  </dgm:ptLst>
  <dgm:cxnLst>
    <dgm:cxn modelId="{1CE35551-BE29-4539-A5C6-17DD1C537A3D}" srcId="{1CDA6A18-7F75-4383-BC81-377B93A40510}" destId="{2949C60B-4603-4D3E-9A4E-BC8245C8E591}" srcOrd="1" destOrd="0" parTransId="{30E084E5-1BA0-472C-B52A-304C36D48F61}" sibTransId="{C969B5F0-F30F-4D16-BE76-A107D9457610}"/>
    <dgm:cxn modelId="{B0281864-1A51-4D5F-97C9-C0D499BA2E76}" type="presOf" srcId="{1CDA6A18-7F75-4383-BC81-377B93A40510}" destId="{9E704C77-EB17-4C9D-AC29-3B169BB26829}" srcOrd="0" destOrd="0" presId="urn:microsoft.com/office/officeart/2005/8/layout/hProcess3"/>
    <dgm:cxn modelId="{73549F3D-0EE1-4B29-91FE-D6F43645A162}" type="presOf" srcId="{AD55D1A4-6C86-40E7-9B32-7D56DCD24098}" destId="{2FFF5ABC-2E02-404C-917C-2D62B1B1449D}" srcOrd="0" destOrd="0" presId="urn:microsoft.com/office/officeart/2005/8/layout/hProcess3"/>
    <dgm:cxn modelId="{B2D6D609-B481-4326-A35E-CA337A61A024}" srcId="{1CDA6A18-7F75-4383-BC81-377B93A40510}" destId="{AD55D1A4-6C86-40E7-9B32-7D56DCD24098}" srcOrd="0" destOrd="0" parTransId="{B8D01A0E-BE33-4F37-9057-DB896CD4955F}" sibTransId="{C14E1F32-25E4-4889-AEDE-0D36AA952E11}"/>
    <dgm:cxn modelId="{69F367DB-9AC8-4896-8F43-F045971C64CB}" type="presOf" srcId="{2949C60B-4603-4D3E-9A4E-BC8245C8E591}" destId="{DA11E6DF-68E3-4B65-B374-EADEC0C44FEC}" srcOrd="0" destOrd="0" presId="urn:microsoft.com/office/officeart/2005/8/layout/hProcess3"/>
    <dgm:cxn modelId="{D0736680-0B32-4E62-977C-EDA1F8DD7B49}" type="presParOf" srcId="{9E704C77-EB17-4C9D-AC29-3B169BB26829}" destId="{3D515305-60AD-4667-B88D-18E6FEF16F93}" srcOrd="0" destOrd="0" presId="urn:microsoft.com/office/officeart/2005/8/layout/hProcess3"/>
    <dgm:cxn modelId="{C5F694E6-C252-43C2-8BEB-347CB65294D5}" type="presParOf" srcId="{9E704C77-EB17-4C9D-AC29-3B169BB26829}" destId="{D3034B25-5430-4389-A688-89F12B16FC55}" srcOrd="1" destOrd="0" presId="urn:microsoft.com/office/officeart/2005/8/layout/hProcess3"/>
    <dgm:cxn modelId="{3A3E8383-036E-44A1-A759-60D5BB56637B}" type="presParOf" srcId="{D3034B25-5430-4389-A688-89F12B16FC55}" destId="{5C9C8AC9-C9CB-46C1-848C-E4296946A86B}" srcOrd="0" destOrd="0" presId="urn:microsoft.com/office/officeart/2005/8/layout/hProcess3"/>
    <dgm:cxn modelId="{82F31F73-A448-459C-95AE-1E51B17A0A9A}" type="presParOf" srcId="{D3034B25-5430-4389-A688-89F12B16FC55}" destId="{9BA27D05-0A57-482C-B590-1672F75DD3DF}" srcOrd="1" destOrd="0" presId="urn:microsoft.com/office/officeart/2005/8/layout/hProcess3"/>
    <dgm:cxn modelId="{37C0C4C4-64F6-4E53-8B26-024B04333531}" type="presParOf" srcId="{9BA27D05-0A57-482C-B590-1672F75DD3DF}" destId="{44AA9103-D832-4578-8D86-B81F5F159AB7}" srcOrd="0" destOrd="0" presId="urn:microsoft.com/office/officeart/2005/8/layout/hProcess3"/>
    <dgm:cxn modelId="{3777BE5D-6678-4C43-9F10-FAB885FDFC6E}" type="presParOf" srcId="{9BA27D05-0A57-482C-B590-1672F75DD3DF}" destId="{2FFF5ABC-2E02-404C-917C-2D62B1B1449D}" srcOrd="1" destOrd="0" presId="urn:microsoft.com/office/officeart/2005/8/layout/hProcess3"/>
    <dgm:cxn modelId="{340E451E-C1EB-44D0-B710-2B6689016AA3}" type="presParOf" srcId="{9BA27D05-0A57-482C-B590-1672F75DD3DF}" destId="{26B58ED0-99EC-4F8E-900D-91072325D1D9}" srcOrd="2" destOrd="0" presId="urn:microsoft.com/office/officeart/2005/8/layout/hProcess3"/>
    <dgm:cxn modelId="{800C6880-74C6-4A71-8FC8-0E84942CDB1D}" type="presParOf" srcId="{9BA27D05-0A57-482C-B590-1672F75DD3DF}" destId="{715DFE07-6A78-468E-BF8C-82D6CDC7D524}" srcOrd="3" destOrd="0" presId="urn:microsoft.com/office/officeart/2005/8/layout/hProcess3"/>
    <dgm:cxn modelId="{C6C550CB-FCE6-4014-A6E5-BC2C186A768B}" type="presParOf" srcId="{D3034B25-5430-4389-A688-89F12B16FC55}" destId="{39E53733-CEAC-4473-AB83-FCD26AC33B33}" srcOrd="2" destOrd="0" presId="urn:microsoft.com/office/officeart/2005/8/layout/hProcess3"/>
    <dgm:cxn modelId="{16848C84-D28C-4D0B-8A93-6BF1ECC3C88B}" type="presParOf" srcId="{D3034B25-5430-4389-A688-89F12B16FC55}" destId="{DB684DD9-5FB4-45EE-A2BF-C729F0F05B6C}" srcOrd="3" destOrd="0" presId="urn:microsoft.com/office/officeart/2005/8/layout/hProcess3"/>
    <dgm:cxn modelId="{AD0ADE9F-F379-4DB9-BFFF-24FF8355A578}" type="presParOf" srcId="{DB684DD9-5FB4-45EE-A2BF-C729F0F05B6C}" destId="{E6472A0D-9DA7-43E7-B56E-135209441785}" srcOrd="0" destOrd="0" presId="urn:microsoft.com/office/officeart/2005/8/layout/hProcess3"/>
    <dgm:cxn modelId="{5AE90D80-0F58-4088-A475-6EF0F3EC1B15}" type="presParOf" srcId="{DB684DD9-5FB4-45EE-A2BF-C729F0F05B6C}" destId="{DA11E6DF-68E3-4B65-B374-EADEC0C44FEC}" srcOrd="1" destOrd="0" presId="urn:microsoft.com/office/officeart/2005/8/layout/hProcess3"/>
    <dgm:cxn modelId="{C2808025-C658-4F03-B0D6-16BAA9828E2E}" type="presParOf" srcId="{DB684DD9-5FB4-45EE-A2BF-C729F0F05B6C}" destId="{5527804B-9750-4021-A7DD-9B8DEC64EF1A}" srcOrd="2" destOrd="0" presId="urn:microsoft.com/office/officeart/2005/8/layout/hProcess3"/>
    <dgm:cxn modelId="{521A7E85-0DB5-428F-8E43-B31D0C4BF71A}" type="presParOf" srcId="{DB684DD9-5FB4-45EE-A2BF-C729F0F05B6C}" destId="{13172286-E222-4BAB-814A-80D807A00B32}" srcOrd="3" destOrd="0" presId="urn:microsoft.com/office/officeart/2005/8/layout/hProcess3"/>
    <dgm:cxn modelId="{4650DA42-FD09-4247-8C1D-2D170C312A6F}" type="presParOf" srcId="{D3034B25-5430-4389-A688-89F12B16FC55}" destId="{01B45667-2633-4F33-80C0-223D178DC5B5}" srcOrd="4" destOrd="0" presId="urn:microsoft.com/office/officeart/2005/8/layout/hProcess3"/>
    <dgm:cxn modelId="{71CB1AAD-359F-40FC-8642-E4B5C2168A47}" type="presParOf" srcId="{D3034B25-5430-4389-A688-89F12B16FC55}" destId="{FB82F907-D8DD-4780-B2C9-FC0BEDDBF83C}" srcOrd="5" destOrd="0" presId="urn:microsoft.com/office/officeart/2005/8/layout/hProcess3"/>
    <dgm:cxn modelId="{70DB32FD-3FC0-4503-B2C1-FFF463017F6D}" type="presParOf" srcId="{D3034B25-5430-4389-A688-89F12B16FC55}" destId="{64855C75-418C-4C54-A082-F4A659A7BA21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69BEA2-83EE-49F0-9A00-0BB6F43CDEE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83B6E4DA-ADD7-4259-B3EE-92FB8CD69FC1}">
      <dgm:prSet phldrT="[Text]"/>
      <dgm:spPr/>
      <dgm:t>
        <a:bodyPr/>
        <a:lstStyle/>
        <a:p>
          <a:r>
            <a:rPr lang="ro-RO" dirty="0" smtClean="0"/>
            <a:t>amis</a:t>
          </a:r>
          <a:endParaRPr lang="af-ZA" dirty="0"/>
        </a:p>
      </dgm:t>
    </dgm:pt>
    <dgm:pt modelId="{76B54259-1DB2-4599-A61E-7524AA12A3FD}" type="parTrans" cxnId="{6B45968E-A33B-4865-B99C-521F4FBD4A1B}">
      <dgm:prSet/>
      <dgm:spPr/>
      <dgm:t>
        <a:bodyPr/>
        <a:lstStyle/>
        <a:p>
          <a:endParaRPr lang="af-ZA"/>
        </a:p>
      </dgm:t>
    </dgm:pt>
    <dgm:pt modelId="{F13B510E-D78C-4621-BA9F-B87720A53398}" type="sibTrans" cxnId="{6B45968E-A33B-4865-B99C-521F4FBD4A1B}">
      <dgm:prSet/>
      <dgm:spPr/>
      <dgm:t>
        <a:bodyPr/>
        <a:lstStyle/>
        <a:p>
          <a:endParaRPr lang="af-ZA"/>
        </a:p>
      </dgm:t>
    </dgm:pt>
    <dgm:pt modelId="{A4FF0E31-3567-475B-9A4E-73BD284507F1}">
      <dgm:prSet phldrT="[Text]" custT="1"/>
      <dgm:spPr/>
      <dgm:t>
        <a:bodyPr/>
        <a:lstStyle/>
        <a:p>
          <a:r>
            <a:rPr lang="ro-RO" sz="2000" dirty="0" smtClean="0">
              <a:solidFill>
                <a:srgbClr val="FF0000"/>
              </a:solidFill>
            </a:rPr>
            <a:t>15</a:t>
          </a:r>
          <a:endParaRPr lang="af-ZA" sz="2000" dirty="0">
            <a:solidFill>
              <a:srgbClr val="FF0000"/>
            </a:solidFill>
          </a:endParaRPr>
        </a:p>
      </dgm:t>
    </dgm:pt>
    <dgm:pt modelId="{DC15BB96-D85C-4961-A348-260407B23CA9}" type="parTrans" cxnId="{58E66567-0145-4765-BC50-84457A5B4571}">
      <dgm:prSet/>
      <dgm:spPr/>
      <dgm:t>
        <a:bodyPr/>
        <a:lstStyle/>
        <a:p>
          <a:endParaRPr lang="af-ZA"/>
        </a:p>
      </dgm:t>
    </dgm:pt>
    <dgm:pt modelId="{CEBF59D0-A073-47A1-842C-90921E6AC328}" type="sibTrans" cxnId="{58E66567-0145-4765-BC50-84457A5B4571}">
      <dgm:prSet/>
      <dgm:spPr/>
      <dgm:t>
        <a:bodyPr/>
        <a:lstStyle/>
        <a:p>
          <a:endParaRPr lang="af-ZA"/>
        </a:p>
      </dgm:t>
    </dgm:pt>
    <dgm:pt modelId="{563959FB-4FA7-44DE-9001-CF36C0E13083}" type="pres">
      <dgm:prSet presAssocID="{C569BEA2-83EE-49F0-9A00-0BB6F43CDEEE}" presName="Name0" presStyleCnt="0">
        <dgm:presLayoutVars>
          <dgm:dir/>
          <dgm:animLvl val="lvl"/>
          <dgm:resizeHandles val="exact"/>
        </dgm:presLayoutVars>
      </dgm:prSet>
      <dgm:spPr/>
    </dgm:pt>
    <dgm:pt modelId="{054A620D-E370-44BB-8FA7-41C900B0750C}" type="pres">
      <dgm:prSet presAssocID="{C569BEA2-83EE-49F0-9A00-0BB6F43CDEEE}" presName="dummy" presStyleCnt="0"/>
      <dgm:spPr/>
    </dgm:pt>
    <dgm:pt modelId="{18BD924F-F1B0-4F33-985B-BFF69368A96C}" type="pres">
      <dgm:prSet presAssocID="{C569BEA2-83EE-49F0-9A00-0BB6F43CDEEE}" presName="linH" presStyleCnt="0"/>
      <dgm:spPr/>
    </dgm:pt>
    <dgm:pt modelId="{213FCE18-39B4-427D-8B1B-0D3B327FAE7B}" type="pres">
      <dgm:prSet presAssocID="{C569BEA2-83EE-49F0-9A00-0BB6F43CDEEE}" presName="padding1" presStyleCnt="0"/>
      <dgm:spPr/>
    </dgm:pt>
    <dgm:pt modelId="{F5BB2322-2ADA-43B8-B5C4-BC26A59F1F63}" type="pres">
      <dgm:prSet presAssocID="{83B6E4DA-ADD7-4259-B3EE-92FB8CD69FC1}" presName="linV" presStyleCnt="0"/>
      <dgm:spPr/>
    </dgm:pt>
    <dgm:pt modelId="{1547F0DD-64B8-46A5-B34F-A7E9488678D4}" type="pres">
      <dgm:prSet presAssocID="{83B6E4DA-ADD7-4259-B3EE-92FB8CD69FC1}" presName="spVertical1" presStyleCnt="0"/>
      <dgm:spPr/>
    </dgm:pt>
    <dgm:pt modelId="{313356CC-009E-4151-BD56-C19DADE5FCF6}" type="pres">
      <dgm:prSet presAssocID="{83B6E4DA-ADD7-4259-B3EE-92FB8CD69FC1}" presName="parTx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389EACA5-2826-4B1B-8280-62A4A993D60E}" type="pres">
      <dgm:prSet presAssocID="{83B6E4DA-ADD7-4259-B3EE-92FB8CD69FC1}" presName="spVertical2" presStyleCnt="0"/>
      <dgm:spPr/>
    </dgm:pt>
    <dgm:pt modelId="{6703121D-E1F0-414E-81B5-BEAECA110740}" type="pres">
      <dgm:prSet presAssocID="{83B6E4DA-ADD7-4259-B3EE-92FB8CD69FC1}" presName="spVertical3" presStyleCnt="0"/>
      <dgm:spPr/>
    </dgm:pt>
    <dgm:pt modelId="{D7B3C99F-0B19-479A-AEAF-B4BA197FFDD4}" type="pres">
      <dgm:prSet presAssocID="{F13B510E-D78C-4621-BA9F-B87720A53398}" presName="space" presStyleCnt="0"/>
      <dgm:spPr/>
    </dgm:pt>
    <dgm:pt modelId="{511D847E-F376-48A9-96F8-D7B9B95DCAB1}" type="pres">
      <dgm:prSet presAssocID="{A4FF0E31-3567-475B-9A4E-73BD284507F1}" presName="linV" presStyleCnt="0"/>
      <dgm:spPr/>
    </dgm:pt>
    <dgm:pt modelId="{77F8DFFF-57D0-40BA-9DB1-31B238A541AC}" type="pres">
      <dgm:prSet presAssocID="{A4FF0E31-3567-475B-9A4E-73BD284507F1}" presName="spVertical1" presStyleCnt="0"/>
      <dgm:spPr/>
    </dgm:pt>
    <dgm:pt modelId="{1B6A3119-44AC-44BF-A3B4-B19A735FF2E4}" type="pres">
      <dgm:prSet presAssocID="{A4FF0E31-3567-475B-9A4E-73BD284507F1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af-ZA"/>
        </a:p>
      </dgm:t>
    </dgm:pt>
    <dgm:pt modelId="{01BA9EB4-1FB7-4E2A-AD70-C2BEF58B2E2C}" type="pres">
      <dgm:prSet presAssocID="{A4FF0E31-3567-475B-9A4E-73BD284507F1}" presName="spVertical2" presStyleCnt="0"/>
      <dgm:spPr/>
    </dgm:pt>
    <dgm:pt modelId="{98583FB4-60CC-4E7F-A924-79F8A0C2F29D}" type="pres">
      <dgm:prSet presAssocID="{A4FF0E31-3567-475B-9A4E-73BD284507F1}" presName="spVertical3" presStyleCnt="0"/>
      <dgm:spPr/>
    </dgm:pt>
    <dgm:pt modelId="{690E8E7F-E7A9-42AE-AFF2-B1B37845C424}" type="pres">
      <dgm:prSet presAssocID="{C569BEA2-83EE-49F0-9A00-0BB6F43CDEEE}" presName="padding2" presStyleCnt="0"/>
      <dgm:spPr/>
    </dgm:pt>
    <dgm:pt modelId="{96DF1D20-A4EE-407A-A5CE-CE8926386377}" type="pres">
      <dgm:prSet presAssocID="{C569BEA2-83EE-49F0-9A00-0BB6F43CDEEE}" presName="negArrow" presStyleCnt="0"/>
      <dgm:spPr/>
    </dgm:pt>
    <dgm:pt modelId="{D95DA208-1C46-4AAD-A4F0-C61326536A59}" type="pres">
      <dgm:prSet presAssocID="{C569BEA2-83EE-49F0-9A00-0BB6F43CDEEE}" presName="backgroundArrow" presStyleLbl="node1" presStyleIdx="0" presStyleCnt="1"/>
      <dgm:spPr/>
    </dgm:pt>
  </dgm:ptLst>
  <dgm:cxnLst>
    <dgm:cxn modelId="{58E66567-0145-4765-BC50-84457A5B4571}" srcId="{C569BEA2-83EE-49F0-9A00-0BB6F43CDEEE}" destId="{A4FF0E31-3567-475B-9A4E-73BD284507F1}" srcOrd="1" destOrd="0" parTransId="{DC15BB96-D85C-4961-A348-260407B23CA9}" sibTransId="{CEBF59D0-A073-47A1-842C-90921E6AC328}"/>
    <dgm:cxn modelId="{6B45968E-A33B-4865-B99C-521F4FBD4A1B}" srcId="{C569BEA2-83EE-49F0-9A00-0BB6F43CDEEE}" destId="{83B6E4DA-ADD7-4259-B3EE-92FB8CD69FC1}" srcOrd="0" destOrd="0" parTransId="{76B54259-1DB2-4599-A61E-7524AA12A3FD}" sibTransId="{F13B510E-D78C-4621-BA9F-B87720A53398}"/>
    <dgm:cxn modelId="{894EB44E-7EC4-4461-8E43-511C5427E0FC}" type="presOf" srcId="{83B6E4DA-ADD7-4259-B3EE-92FB8CD69FC1}" destId="{313356CC-009E-4151-BD56-C19DADE5FCF6}" srcOrd="0" destOrd="0" presId="urn:microsoft.com/office/officeart/2005/8/layout/hProcess3"/>
    <dgm:cxn modelId="{7CA54157-97F1-44CA-AD98-7E113AC00A9D}" type="presOf" srcId="{A4FF0E31-3567-475B-9A4E-73BD284507F1}" destId="{1B6A3119-44AC-44BF-A3B4-B19A735FF2E4}" srcOrd="0" destOrd="0" presId="urn:microsoft.com/office/officeart/2005/8/layout/hProcess3"/>
    <dgm:cxn modelId="{1A7A53AD-6932-4B60-A69A-AB05AB56B7AA}" type="presOf" srcId="{C569BEA2-83EE-49F0-9A00-0BB6F43CDEEE}" destId="{563959FB-4FA7-44DE-9001-CF36C0E13083}" srcOrd="0" destOrd="0" presId="urn:microsoft.com/office/officeart/2005/8/layout/hProcess3"/>
    <dgm:cxn modelId="{BB82F23D-BD80-4FE0-90C2-660CE20B5F59}" type="presParOf" srcId="{563959FB-4FA7-44DE-9001-CF36C0E13083}" destId="{054A620D-E370-44BB-8FA7-41C900B0750C}" srcOrd="0" destOrd="0" presId="urn:microsoft.com/office/officeart/2005/8/layout/hProcess3"/>
    <dgm:cxn modelId="{BCD74A1E-5D65-4C73-AE13-9DDE694E6793}" type="presParOf" srcId="{563959FB-4FA7-44DE-9001-CF36C0E13083}" destId="{18BD924F-F1B0-4F33-985B-BFF69368A96C}" srcOrd="1" destOrd="0" presId="urn:microsoft.com/office/officeart/2005/8/layout/hProcess3"/>
    <dgm:cxn modelId="{B5C6E7C1-00AC-46EE-83CF-00DCC969C718}" type="presParOf" srcId="{18BD924F-F1B0-4F33-985B-BFF69368A96C}" destId="{213FCE18-39B4-427D-8B1B-0D3B327FAE7B}" srcOrd="0" destOrd="0" presId="urn:microsoft.com/office/officeart/2005/8/layout/hProcess3"/>
    <dgm:cxn modelId="{B8EE174F-5679-4B55-AF77-89786EDEC27F}" type="presParOf" srcId="{18BD924F-F1B0-4F33-985B-BFF69368A96C}" destId="{F5BB2322-2ADA-43B8-B5C4-BC26A59F1F63}" srcOrd="1" destOrd="0" presId="urn:microsoft.com/office/officeart/2005/8/layout/hProcess3"/>
    <dgm:cxn modelId="{63056504-E13C-4FE6-A038-A223A2FAEA9E}" type="presParOf" srcId="{F5BB2322-2ADA-43B8-B5C4-BC26A59F1F63}" destId="{1547F0DD-64B8-46A5-B34F-A7E9488678D4}" srcOrd="0" destOrd="0" presId="urn:microsoft.com/office/officeart/2005/8/layout/hProcess3"/>
    <dgm:cxn modelId="{12D82E2D-80A1-4719-B4C9-5DF513CEACB4}" type="presParOf" srcId="{F5BB2322-2ADA-43B8-B5C4-BC26A59F1F63}" destId="{313356CC-009E-4151-BD56-C19DADE5FCF6}" srcOrd="1" destOrd="0" presId="urn:microsoft.com/office/officeart/2005/8/layout/hProcess3"/>
    <dgm:cxn modelId="{9C1916C6-B559-49BA-BF5B-7CC289EE86F0}" type="presParOf" srcId="{F5BB2322-2ADA-43B8-B5C4-BC26A59F1F63}" destId="{389EACA5-2826-4B1B-8280-62A4A993D60E}" srcOrd="2" destOrd="0" presId="urn:microsoft.com/office/officeart/2005/8/layout/hProcess3"/>
    <dgm:cxn modelId="{101D9FAA-9EDB-42E1-87B6-33EA4EE34ED6}" type="presParOf" srcId="{F5BB2322-2ADA-43B8-B5C4-BC26A59F1F63}" destId="{6703121D-E1F0-414E-81B5-BEAECA110740}" srcOrd="3" destOrd="0" presId="urn:microsoft.com/office/officeart/2005/8/layout/hProcess3"/>
    <dgm:cxn modelId="{8A0FC4E7-9E9F-45F9-AEB9-6500390FA94A}" type="presParOf" srcId="{18BD924F-F1B0-4F33-985B-BFF69368A96C}" destId="{D7B3C99F-0B19-479A-AEAF-B4BA197FFDD4}" srcOrd="2" destOrd="0" presId="urn:microsoft.com/office/officeart/2005/8/layout/hProcess3"/>
    <dgm:cxn modelId="{02A6CA3F-7509-4744-ACDB-E6DB807F3BBD}" type="presParOf" srcId="{18BD924F-F1B0-4F33-985B-BFF69368A96C}" destId="{511D847E-F376-48A9-96F8-D7B9B95DCAB1}" srcOrd="3" destOrd="0" presId="urn:microsoft.com/office/officeart/2005/8/layout/hProcess3"/>
    <dgm:cxn modelId="{0DBB7984-AF91-4F0C-83E8-F285EEC3E9E0}" type="presParOf" srcId="{511D847E-F376-48A9-96F8-D7B9B95DCAB1}" destId="{77F8DFFF-57D0-40BA-9DB1-31B238A541AC}" srcOrd="0" destOrd="0" presId="urn:microsoft.com/office/officeart/2005/8/layout/hProcess3"/>
    <dgm:cxn modelId="{5F2BBD0B-02A1-4542-8118-412906001748}" type="presParOf" srcId="{511D847E-F376-48A9-96F8-D7B9B95DCAB1}" destId="{1B6A3119-44AC-44BF-A3B4-B19A735FF2E4}" srcOrd="1" destOrd="0" presId="urn:microsoft.com/office/officeart/2005/8/layout/hProcess3"/>
    <dgm:cxn modelId="{F02C49D9-655C-49C9-8C4F-05A0781DC2BA}" type="presParOf" srcId="{511D847E-F376-48A9-96F8-D7B9B95DCAB1}" destId="{01BA9EB4-1FB7-4E2A-AD70-C2BEF58B2E2C}" srcOrd="2" destOrd="0" presId="urn:microsoft.com/office/officeart/2005/8/layout/hProcess3"/>
    <dgm:cxn modelId="{0AD89ED0-6E0A-410E-8085-5A233D082F28}" type="presParOf" srcId="{511D847E-F376-48A9-96F8-D7B9B95DCAB1}" destId="{98583FB4-60CC-4E7F-A924-79F8A0C2F29D}" srcOrd="3" destOrd="0" presId="urn:microsoft.com/office/officeart/2005/8/layout/hProcess3"/>
    <dgm:cxn modelId="{0A720E63-F0DA-4ADC-A2C8-57D1673D7D5F}" type="presParOf" srcId="{18BD924F-F1B0-4F33-985B-BFF69368A96C}" destId="{690E8E7F-E7A9-42AE-AFF2-B1B37845C424}" srcOrd="4" destOrd="0" presId="urn:microsoft.com/office/officeart/2005/8/layout/hProcess3"/>
    <dgm:cxn modelId="{605E859D-93D3-420E-A6A1-484106D3F0E0}" type="presParOf" srcId="{18BD924F-F1B0-4F33-985B-BFF69368A96C}" destId="{96DF1D20-A4EE-407A-A5CE-CE8926386377}" srcOrd="5" destOrd="0" presId="urn:microsoft.com/office/officeart/2005/8/layout/hProcess3"/>
    <dgm:cxn modelId="{C29E3D7C-D0F6-4DAD-93AB-2980F51036E4}" type="presParOf" srcId="{18BD924F-F1B0-4F33-985B-BFF69368A96C}" destId="{D95DA208-1C46-4AAD-A4F0-C61326536A59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9C128C-77CF-471D-A0BD-69B9135FDA15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4058E86D-CD7A-4CAE-A04F-2C8D74D4634D}">
      <dgm:prSet phldrT="[Text]"/>
      <dgm:spPr/>
      <dgm:t>
        <a:bodyPr/>
        <a:lstStyle/>
        <a:p>
          <a:r>
            <a:rPr lang="ro-RO" dirty="0" smtClean="0"/>
            <a:t>jeux</a:t>
          </a:r>
          <a:endParaRPr lang="af-ZA" dirty="0"/>
        </a:p>
      </dgm:t>
    </dgm:pt>
    <dgm:pt modelId="{8201A54B-1C76-4635-8EFE-4AD5013F9B1C}" type="parTrans" cxnId="{3F5A10C3-5C5E-4CE0-9B39-F2A9FFD7443A}">
      <dgm:prSet/>
      <dgm:spPr/>
      <dgm:t>
        <a:bodyPr/>
        <a:lstStyle/>
        <a:p>
          <a:endParaRPr lang="af-ZA"/>
        </a:p>
      </dgm:t>
    </dgm:pt>
    <dgm:pt modelId="{B1AC2A3D-C64E-49C0-B0F6-7A9E53A18B96}" type="sibTrans" cxnId="{3F5A10C3-5C5E-4CE0-9B39-F2A9FFD7443A}">
      <dgm:prSet/>
      <dgm:spPr/>
      <dgm:t>
        <a:bodyPr/>
        <a:lstStyle/>
        <a:p>
          <a:endParaRPr lang="af-ZA"/>
        </a:p>
      </dgm:t>
    </dgm:pt>
    <dgm:pt modelId="{23187A03-2587-400F-AF67-9E346C918EBC}">
      <dgm:prSet phldrT="[Text]"/>
      <dgm:spPr/>
      <dgm:t>
        <a:bodyPr/>
        <a:lstStyle/>
        <a:p>
          <a:r>
            <a:rPr lang="ro-RO" dirty="0" smtClean="0">
              <a:solidFill>
                <a:srgbClr val="FF0000"/>
              </a:solidFill>
            </a:rPr>
            <a:t>13</a:t>
          </a:r>
          <a:endParaRPr lang="af-ZA" dirty="0">
            <a:solidFill>
              <a:srgbClr val="FF0000"/>
            </a:solidFill>
          </a:endParaRPr>
        </a:p>
      </dgm:t>
    </dgm:pt>
    <dgm:pt modelId="{0241D364-41A2-4220-9700-6DD46C1EBE68}" type="parTrans" cxnId="{0316DA31-37D7-4FA0-A7C9-1CBAB339FF29}">
      <dgm:prSet/>
      <dgm:spPr/>
      <dgm:t>
        <a:bodyPr/>
        <a:lstStyle/>
        <a:p>
          <a:endParaRPr lang="af-ZA"/>
        </a:p>
      </dgm:t>
    </dgm:pt>
    <dgm:pt modelId="{5DB6CCDE-3DED-436B-9FC9-57A5392173DC}" type="sibTrans" cxnId="{0316DA31-37D7-4FA0-A7C9-1CBAB339FF29}">
      <dgm:prSet/>
      <dgm:spPr/>
      <dgm:t>
        <a:bodyPr/>
        <a:lstStyle/>
        <a:p>
          <a:endParaRPr lang="af-ZA"/>
        </a:p>
      </dgm:t>
    </dgm:pt>
    <dgm:pt modelId="{61AAB186-0E0E-4054-AB5E-42F1E40D06C5}" type="pres">
      <dgm:prSet presAssocID="{559C128C-77CF-471D-A0BD-69B9135FDA15}" presName="Name0" presStyleCnt="0">
        <dgm:presLayoutVars>
          <dgm:dir/>
          <dgm:animLvl val="lvl"/>
          <dgm:resizeHandles val="exact"/>
        </dgm:presLayoutVars>
      </dgm:prSet>
      <dgm:spPr/>
    </dgm:pt>
    <dgm:pt modelId="{B18D50D3-47A4-47E7-B0CB-F0AAF4FA6D54}" type="pres">
      <dgm:prSet presAssocID="{559C128C-77CF-471D-A0BD-69B9135FDA15}" presName="dummy" presStyleCnt="0"/>
      <dgm:spPr/>
    </dgm:pt>
    <dgm:pt modelId="{8CB06CF1-F2C1-41C2-986A-A7E224EBEB73}" type="pres">
      <dgm:prSet presAssocID="{559C128C-77CF-471D-A0BD-69B9135FDA15}" presName="linH" presStyleCnt="0"/>
      <dgm:spPr/>
    </dgm:pt>
    <dgm:pt modelId="{D2FE9709-8237-4204-B3F5-D4BD7F81E5A8}" type="pres">
      <dgm:prSet presAssocID="{559C128C-77CF-471D-A0BD-69B9135FDA15}" presName="padding1" presStyleCnt="0"/>
      <dgm:spPr/>
    </dgm:pt>
    <dgm:pt modelId="{C87B7851-B13F-4508-94B2-D4EEF1E8C142}" type="pres">
      <dgm:prSet presAssocID="{4058E86D-CD7A-4CAE-A04F-2C8D74D4634D}" presName="linV" presStyleCnt="0"/>
      <dgm:spPr/>
    </dgm:pt>
    <dgm:pt modelId="{230FD39F-D1ED-4925-B0DA-73362D51CB4B}" type="pres">
      <dgm:prSet presAssocID="{4058E86D-CD7A-4CAE-A04F-2C8D74D4634D}" presName="spVertical1" presStyleCnt="0"/>
      <dgm:spPr/>
    </dgm:pt>
    <dgm:pt modelId="{2AACA4FA-3979-46B7-8355-5DB4B471CC5C}" type="pres">
      <dgm:prSet presAssocID="{4058E86D-CD7A-4CAE-A04F-2C8D74D4634D}" presName="parTx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33890154-D8B6-43BE-BC15-346D4CBE96BD}" type="pres">
      <dgm:prSet presAssocID="{4058E86D-CD7A-4CAE-A04F-2C8D74D4634D}" presName="spVertical2" presStyleCnt="0"/>
      <dgm:spPr/>
    </dgm:pt>
    <dgm:pt modelId="{95E71FF9-5090-4736-94E3-F1322EE8EDDD}" type="pres">
      <dgm:prSet presAssocID="{4058E86D-CD7A-4CAE-A04F-2C8D74D4634D}" presName="spVertical3" presStyleCnt="0"/>
      <dgm:spPr/>
    </dgm:pt>
    <dgm:pt modelId="{887D1F89-048C-4DE2-9CFE-4110B612A6AD}" type="pres">
      <dgm:prSet presAssocID="{B1AC2A3D-C64E-49C0-B0F6-7A9E53A18B96}" presName="space" presStyleCnt="0"/>
      <dgm:spPr/>
    </dgm:pt>
    <dgm:pt modelId="{965718D0-49FC-4A8B-8B1A-CBE60C5BEACD}" type="pres">
      <dgm:prSet presAssocID="{23187A03-2587-400F-AF67-9E346C918EBC}" presName="linV" presStyleCnt="0"/>
      <dgm:spPr/>
    </dgm:pt>
    <dgm:pt modelId="{017CFF35-6F58-46DD-9BB5-6543E807B008}" type="pres">
      <dgm:prSet presAssocID="{23187A03-2587-400F-AF67-9E346C918EBC}" presName="spVertical1" presStyleCnt="0"/>
      <dgm:spPr/>
    </dgm:pt>
    <dgm:pt modelId="{7AD6AB7A-C7EC-4A50-81B3-DCB8DD05BF07}" type="pres">
      <dgm:prSet presAssocID="{23187A03-2587-400F-AF67-9E346C918EBC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af-ZA"/>
        </a:p>
      </dgm:t>
    </dgm:pt>
    <dgm:pt modelId="{BFA390C4-4F42-4BDC-B592-B88E2D2CD9BB}" type="pres">
      <dgm:prSet presAssocID="{23187A03-2587-400F-AF67-9E346C918EBC}" presName="spVertical2" presStyleCnt="0"/>
      <dgm:spPr/>
    </dgm:pt>
    <dgm:pt modelId="{BC1487BF-5C6B-4B6D-B45F-B791DB380267}" type="pres">
      <dgm:prSet presAssocID="{23187A03-2587-400F-AF67-9E346C918EBC}" presName="spVertical3" presStyleCnt="0"/>
      <dgm:spPr/>
    </dgm:pt>
    <dgm:pt modelId="{2C860F6A-4041-4654-9046-8591AC2C8669}" type="pres">
      <dgm:prSet presAssocID="{559C128C-77CF-471D-A0BD-69B9135FDA15}" presName="padding2" presStyleCnt="0"/>
      <dgm:spPr/>
    </dgm:pt>
    <dgm:pt modelId="{5122D537-1D03-456A-8BE0-91F0F2FF7361}" type="pres">
      <dgm:prSet presAssocID="{559C128C-77CF-471D-A0BD-69B9135FDA15}" presName="negArrow" presStyleCnt="0"/>
      <dgm:spPr/>
    </dgm:pt>
    <dgm:pt modelId="{9762C3E4-2DA8-4A23-9561-89AF42002A96}" type="pres">
      <dgm:prSet presAssocID="{559C128C-77CF-471D-A0BD-69B9135FDA15}" presName="backgroundArrow" presStyleLbl="node1" presStyleIdx="0" presStyleCnt="1"/>
      <dgm:spPr/>
    </dgm:pt>
  </dgm:ptLst>
  <dgm:cxnLst>
    <dgm:cxn modelId="{3F5A10C3-5C5E-4CE0-9B39-F2A9FFD7443A}" srcId="{559C128C-77CF-471D-A0BD-69B9135FDA15}" destId="{4058E86D-CD7A-4CAE-A04F-2C8D74D4634D}" srcOrd="0" destOrd="0" parTransId="{8201A54B-1C76-4635-8EFE-4AD5013F9B1C}" sibTransId="{B1AC2A3D-C64E-49C0-B0F6-7A9E53A18B96}"/>
    <dgm:cxn modelId="{8BFA93CB-53CF-4A89-8267-E186B6FFD398}" type="presOf" srcId="{559C128C-77CF-471D-A0BD-69B9135FDA15}" destId="{61AAB186-0E0E-4054-AB5E-42F1E40D06C5}" srcOrd="0" destOrd="0" presId="urn:microsoft.com/office/officeart/2005/8/layout/hProcess3"/>
    <dgm:cxn modelId="{0316DA31-37D7-4FA0-A7C9-1CBAB339FF29}" srcId="{559C128C-77CF-471D-A0BD-69B9135FDA15}" destId="{23187A03-2587-400F-AF67-9E346C918EBC}" srcOrd="1" destOrd="0" parTransId="{0241D364-41A2-4220-9700-6DD46C1EBE68}" sibTransId="{5DB6CCDE-3DED-436B-9FC9-57A5392173DC}"/>
    <dgm:cxn modelId="{FD0B50F2-1451-44B9-8345-2C7F79A56B74}" type="presOf" srcId="{23187A03-2587-400F-AF67-9E346C918EBC}" destId="{7AD6AB7A-C7EC-4A50-81B3-DCB8DD05BF07}" srcOrd="0" destOrd="0" presId="urn:microsoft.com/office/officeart/2005/8/layout/hProcess3"/>
    <dgm:cxn modelId="{934275F8-214B-4EFB-82A3-6DD5283F9777}" type="presOf" srcId="{4058E86D-CD7A-4CAE-A04F-2C8D74D4634D}" destId="{2AACA4FA-3979-46B7-8355-5DB4B471CC5C}" srcOrd="0" destOrd="0" presId="urn:microsoft.com/office/officeart/2005/8/layout/hProcess3"/>
    <dgm:cxn modelId="{B4532092-80CB-4566-9EE6-D551CB820D01}" type="presParOf" srcId="{61AAB186-0E0E-4054-AB5E-42F1E40D06C5}" destId="{B18D50D3-47A4-47E7-B0CB-F0AAF4FA6D54}" srcOrd="0" destOrd="0" presId="urn:microsoft.com/office/officeart/2005/8/layout/hProcess3"/>
    <dgm:cxn modelId="{0D9631CC-51FE-4DB7-9547-E2C8CF9C3C0C}" type="presParOf" srcId="{61AAB186-0E0E-4054-AB5E-42F1E40D06C5}" destId="{8CB06CF1-F2C1-41C2-986A-A7E224EBEB73}" srcOrd="1" destOrd="0" presId="urn:microsoft.com/office/officeart/2005/8/layout/hProcess3"/>
    <dgm:cxn modelId="{F230BFD7-634E-4169-B59B-12900323E3FA}" type="presParOf" srcId="{8CB06CF1-F2C1-41C2-986A-A7E224EBEB73}" destId="{D2FE9709-8237-4204-B3F5-D4BD7F81E5A8}" srcOrd="0" destOrd="0" presId="urn:microsoft.com/office/officeart/2005/8/layout/hProcess3"/>
    <dgm:cxn modelId="{0F8AFC69-3427-4DF2-A551-66DBE822B892}" type="presParOf" srcId="{8CB06CF1-F2C1-41C2-986A-A7E224EBEB73}" destId="{C87B7851-B13F-4508-94B2-D4EEF1E8C142}" srcOrd="1" destOrd="0" presId="urn:microsoft.com/office/officeart/2005/8/layout/hProcess3"/>
    <dgm:cxn modelId="{70E595B1-18B0-4CF8-9A65-F45A469F9882}" type="presParOf" srcId="{C87B7851-B13F-4508-94B2-D4EEF1E8C142}" destId="{230FD39F-D1ED-4925-B0DA-73362D51CB4B}" srcOrd="0" destOrd="0" presId="urn:microsoft.com/office/officeart/2005/8/layout/hProcess3"/>
    <dgm:cxn modelId="{D7D0066F-0DD2-4165-8CAB-1C335EFCAAFC}" type="presParOf" srcId="{C87B7851-B13F-4508-94B2-D4EEF1E8C142}" destId="{2AACA4FA-3979-46B7-8355-5DB4B471CC5C}" srcOrd="1" destOrd="0" presId="urn:microsoft.com/office/officeart/2005/8/layout/hProcess3"/>
    <dgm:cxn modelId="{2A801541-69F5-4BC9-AA9B-57AC94D12C83}" type="presParOf" srcId="{C87B7851-B13F-4508-94B2-D4EEF1E8C142}" destId="{33890154-D8B6-43BE-BC15-346D4CBE96BD}" srcOrd="2" destOrd="0" presId="urn:microsoft.com/office/officeart/2005/8/layout/hProcess3"/>
    <dgm:cxn modelId="{BCA95953-F366-41E5-B4DE-0414580165A6}" type="presParOf" srcId="{C87B7851-B13F-4508-94B2-D4EEF1E8C142}" destId="{95E71FF9-5090-4736-94E3-F1322EE8EDDD}" srcOrd="3" destOrd="0" presId="urn:microsoft.com/office/officeart/2005/8/layout/hProcess3"/>
    <dgm:cxn modelId="{16EF5FCA-5804-403F-BFEA-B7C7D1ADC7CB}" type="presParOf" srcId="{8CB06CF1-F2C1-41C2-986A-A7E224EBEB73}" destId="{887D1F89-048C-4DE2-9CFE-4110B612A6AD}" srcOrd="2" destOrd="0" presId="urn:microsoft.com/office/officeart/2005/8/layout/hProcess3"/>
    <dgm:cxn modelId="{54483D99-7502-4253-872D-FFF7281DF840}" type="presParOf" srcId="{8CB06CF1-F2C1-41C2-986A-A7E224EBEB73}" destId="{965718D0-49FC-4A8B-8B1A-CBE60C5BEACD}" srcOrd="3" destOrd="0" presId="urn:microsoft.com/office/officeart/2005/8/layout/hProcess3"/>
    <dgm:cxn modelId="{C4B373F1-1513-4C08-A587-B1A71BDDE483}" type="presParOf" srcId="{965718D0-49FC-4A8B-8B1A-CBE60C5BEACD}" destId="{017CFF35-6F58-46DD-9BB5-6543E807B008}" srcOrd="0" destOrd="0" presId="urn:microsoft.com/office/officeart/2005/8/layout/hProcess3"/>
    <dgm:cxn modelId="{69A0C1FE-DD9A-46B7-B820-3EBD87D01CA4}" type="presParOf" srcId="{965718D0-49FC-4A8B-8B1A-CBE60C5BEACD}" destId="{7AD6AB7A-C7EC-4A50-81B3-DCB8DD05BF07}" srcOrd="1" destOrd="0" presId="urn:microsoft.com/office/officeart/2005/8/layout/hProcess3"/>
    <dgm:cxn modelId="{555CC54E-FC30-4EDF-A128-283D4FD867CF}" type="presParOf" srcId="{965718D0-49FC-4A8B-8B1A-CBE60C5BEACD}" destId="{BFA390C4-4F42-4BDC-B592-B88E2D2CD9BB}" srcOrd="2" destOrd="0" presId="urn:microsoft.com/office/officeart/2005/8/layout/hProcess3"/>
    <dgm:cxn modelId="{1F929236-057C-4FC7-9C0B-6FC7AA66ED6E}" type="presParOf" srcId="{965718D0-49FC-4A8B-8B1A-CBE60C5BEACD}" destId="{BC1487BF-5C6B-4B6D-B45F-B791DB380267}" srcOrd="3" destOrd="0" presId="urn:microsoft.com/office/officeart/2005/8/layout/hProcess3"/>
    <dgm:cxn modelId="{D5935F26-9759-48AD-BF25-4E8085860EAE}" type="presParOf" srcId="{8CB06CF1-F2C1-41C2-986A-A7E224EBEB73}" destId="{2C860F6A-4041-4654-9046-8591AC2C8669}" srcOrd="4" destOrd="0" presId="urn:microsoft.com/office/officeart/2005/8/layout/hProcess3"/>
    <dgm:cxn modelId="{4AC2E066-A100-4E31-AA0F-F50986705E18}" type="presParOf" srcId="{8CB06CF1-F2C1-41C2-986A-A7E224EBEB73}" destId="{5122D537-1D03-456A-8BE0-91F0F2FF7361}" srcOrd="5" destOrd="0" presId="urn:microsoft.com/office/officeart/2005/8/layout/hProcess3"/>
    <dgm:cxn modelId="{E9A728CB-8BDD-44AC-BBC2-26C35503F18E}" type="presParOf" srcId="{8CB06CF1-F2C1-41C2-986A-A7E224EBEB73}" destId="{9762C3E4-2DA8-4A23-9561-89AF42002A96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63DC00-5705-4053-9B60-041B61414313}">
      <dsp:nvSpPr>
        <dsp:cNvPr id="0" name=""/>
        <dsp:cNvSpPr/>
      </dsp:nvSpPr>
      <dsp:spPr>
        <a:xfrm>
          <a:off x="0" y="350067"/>
          <a:ext cx="3429000" cy="13716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639F10-7745-4170-B368-39F68B76F409}">
      <dsp:nvSpPr>
        <dsp:cNvPr id="0" name=""/>
        <dsp:cNvSpPr/>
      </dsp:nvSpPr>
      <dsp:spPr>
        <a:xfrm>
          <a:off x="2259824" y="761999"/>
          <a:ext cx="826275" cy="68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>
              <a:solidFill>
                <a:srgbClr val="FF0000"/>
              </a:solidFill>
            </a:rPr>
            <a:t>4</a:t>
          </a:r>
          <a:endParaRPr lang="af-ZA" sz="2000" kern="1200" dirty="0">
            <a:solidFill>
              <a:srgbClr val="FF0000"/>
            </a:solidFill>
          </a:endParaRPr>
        </a:p>
      </dsp:txBody>
      <dsp:txXfrm>
        <a:off x="2259824" y="761999"/>
        <a:ext cx="826275" cy="685800"/>
      </dsp:txXfrm>
    </dsp:sp>
    <dsp:sp modelId="{1BF79829-1054-4BE6-8DE3-B69439480907}">
      <dsp:nvSpPr>
        <dsp:cNvPr id="0" name=""/>
        <dsp:cNvSpPr/>
      </dsp:nvSpPr>
      <dsp:spPr>
        <a:xfrm>
          <a:off x="1268294" y="761999"/>
          <a:ext cx="826275" cy="68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kern="1200" dirty="0" smtClean="0"/>
            <a:t>printemps</a:t>
          </a:r>
          <a:endParaRPr lang="af-ZA" sz="1400" kern="1200" dirty="0"/>
        </a:p>
      </dsp:txBody>
      <dsp:txXfrm>
        <a:off x="1268294" y="761999"/>
        <a:ext cx="826275" cy="685800"/>
      </dsp:txXfrm>
    </dsp:sp>
    <dsp:sp modelId="{00B700D2-587B-4B1B-944F-558F4C4E9246}">
      <dsp:nvSpPr>
        <dsp:cNvPr id="0" name=""/>
        <dsp:cNvSpPr/>
      </dsp:nvSpPr>
      <dsp:spPr>
        <a:xfrm>
          <a:off x="276764" y="761999"/>
          <a:ext cx="826275" cy="685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Le </a:t>
          </a:r>
          <a:endParaRPr lang="af-ZA" sz="1400" kern="1200" dirty="0"/>
        </a:p>
      </dsp:txBody>
      <dsp:txXfrm>
        <a:off x="276764" y="761999"/>
        <a:ext cx="826275" cy="685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94C9F5-11D6-49BF-9A02-D1E4754F486D}">
      <dsp:nvSpPr>
        <dsp:cNvPr id="0" name=""/>
        <dsp:cNvSpPr/>
      </dsp:nvSpPr>
      <dsp:spPr>
        <a:xfrm>
          <a:off x="0" y="31400"/>
          <a:ext cx="3276600" cy="1512000"/>
        </a:xfrm>
        <a:prstGeom prst="rightArrow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10AA749-B2D2-4588-91E0-3BA4AC6CA963}">
      <dsp:nvSpPr>
        <dsp:cNvPr id="0" name=""/>
        <dsp:cNvSpPr/>
      </dsp:nvSpPr>
      <dsp:spPr>
        <a:xfrm>
          <a:off x="1728214" y="409400"/>
          <a:ext cx="1220725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0" bIns="21336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100" kern="1200" dirty="0" smtClean="0">
              <a:solidFill>
                <a:srgbClr val="FF0000"/>
              </a:solidFill>
            </a:rPr>
            <a:t>7</a:t>
          </a:r>
          <a:endParaRPr lang="af-ZA" sz="2100" kern="1200" dirty="0">
            <a:solidFill>
              <a:srgbClr val="FF0000"/>
            </a:solidFill>
          </a:endParaRPr>
        </a:p>
      </dsp:txBody>
      <dsp:txXfrm>
        <a:off x="1728214" y="409400"/>
        <a:ext cx="1220725" cy="756000"/>
      </dsp:txXfrm>
    </dsp:sp>
    <dsp:sp modelId="{BF86A0BD-A1A2-4BCC-A70A-4F245BD81A91}">
      <dsp:nvSpPr>
        <dsp:cNvPr id="0" name=""/>
        <dsp:cNvSpPr/>
      </dsp:nvSpPr>
      <dsp:spPr>
        <a:xfrm>
          <a:off x="263343" y="409400"/>
          <a:ext cx="1220725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0" bIns="21336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Lectures </a:t>
          </a:r>
          <a:endParaRPr lang="af-ZA" sz="2100" kern="1200" dirty="0"/>
        </a:p>
      </dsp:txBody>
      <dsp:txXfrm>
        <a:off x="263343" y="409400"/>
        <a:ext cx="1220725" cy="7560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855C75-418C-4C54-A082-F4A659A7BA21}">
      <dsp:nvSpPr>
        <dsp:cNvPr id="0" name=""/>
        <dsp:cNvSpPr/>
      </dsp:nvSpPr>
      <dsp:spPr>
        <a:xfrm>
          <a:off x="0" y="10200"/>
          <a:ext cx="3429000" cy="1656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11E6DF-68E3-4B65-B374-EADEC0C44FEC}">
      <dsp:nvSpPr>
        <dsp:cNvPr id="0" name=""/>
        <dsp:cNvSpPr/>
      </dsp:nvSpPr>
      <dsp:spPr>
        <a:xfrm>
          <a:off x="1808596" y="424200"/>
          <a:ext cx="1277503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>
              <a:solidFill>
                <a:srgbClr val="FF0000"/>
              </a:solidFill>
            </a:rPr>
            <a:t>11</a:t>
          </a:r>
          <a:endParaRPr lang="af-ZA" sz="2000" kern="1200" dirty="0">
            <a:solidFill>
              <a:srgbClr val="FF0000"/>
            </a:solidFill>
          </a:endParaRPr>
        </a:p>
      </dsp:txBody>
      <dsp:txXfrm>
        <a:off x="1808596" y="424200"/>
        <a:ext cx="1277503" cy="828000"/>
      </dsp:txXfrm>
    </dsp:sp>
    <dsp:sp modelId="{2FFF5ABC-2E02-404C-917C-2D62B1B1449D}">
      <dsp:nvSpPr>
        <dsp:cNvPr id="0" name=""/>
        <dsp:cNvSpPr/>
      </dsp:nvSpPr>
      <dsp:spPr>
        <a:xfrm>
          <a:off x="275592" y="424200"/>
          <a:ext cx="1277503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33680" rIns="0" bIns="23368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300" kern="1200" dirty="0" smtClean="0"/>
            <a:t>math</a:t>
          </a:r>
          <a:endParaRPr lang="af-ZA" sz="2300" kern="1200" dirty="0"/>
        </a:p>
      </dsp:txBody>
      <dsp:txXfrm>
        <a:off x="275592" y="424200"/>
        <a:ext cx="1277503" cy="8280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5DA208-1C46-4AAD-A4F0-C61326536A59}">
      <dsp:nvSpPr>
        <dsp:cNvPr id="0" name=""/>
        <dsp:cNvSpPr/>
      </dsp:nvSpPr>
      <dsp:spPr>
        <a:xfrm>
          <a:off x="0" y="25602"/>
          <a:ext cx="3505200" cy="1371195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6A3119-44AC-44BF-A3B4-B19A735FF2E4}">
      <dsp:nvSpPr>
        <dsp:cNvPr id="0" name=""/>
        <dsp:cNvSpPr/>
      </dsp:nvSpPr>
      <dsp:spPr>
        <a:xfrm>
          <a:off x="1848787" y="368401"/>
          <a:ext cx="1305892" cy="68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kern="1200" dirty="0" smtClean="0">
              <a:solidFill>
                <a:srgbClr val="FF0000"/>
              </a:solidFill>
            </a:rPr>
            <a:t>15</a:t>
          </a:r>
          <a:endParaRPr lang="af-ZA" sz="2000" kern="1200" dirty="0">
            <a:solidFill>
              <a:srgbClr val="FF0000"/>
            </a:solidFill>
          </a:endParaRPr>
        </a:p>
      </dsp:txBody>
      <dsp:txXfrm>
        <a:off x="1848787" y="368401"/>
        <a:ext cx="1305892" cy="685597"/>
      </dsp:txXfrm>
    </dsp:sp>
    <dsp:sp modelId="{313356CC-009E-4151-BD56-C19DADE5FCF6}">
      <dsp:nvSpPr>
        <dsp:cNvPr id="0" name=""/>
        <dsp:cNvSpPr/>
      </dsp:nvSpPr>
      <dsp:spPr>
        <a:xfrm>
          <a:off x="281716" y="368401"/>
          <a:ext cx="1305892" cy="68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3040" rIns="0" bIns="19304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kern="1200" dirty="0" smtClean="0"/>
            <a:t>amis</a:t>
          </a:r>
          <a:endParaRPr lang="af-ZA" sz="1900" kern="1200" dirty="0"/>
        </a:p>
      </dsp:txBody>
      <dsp:txXfrm>
        <a:off x="281716" y="368401"/>
        <a:ext cx="1305892" cy="68559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62C3E4-2DA8-4A23-9561-89AF42002A96}">
      <dsp:nvSpPr>
        <dsp:cNvPr id="0" name=""/>
        <dsp:cNvSpPr/>
      </dsp:nvSpPr>
      <dsp:spPr>
        <a:xfrm>
          <a:off x="0" y="31400"/>
          <a:ext cx="4191000" cy="1512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D6AB7A-C7EC-4A50-81B3-DCB8DD05BF07}">
      <dsp:nvSpPr>
        <dsp:cNvPr id="0" name=""/>
        <dsp:cNvSpPr/>
      </dsp:nvSpPr>
      <dsp:spPr>
        <a:xfrm>
          <a:off x="2225675" y="409400"/>
          <a:ext cx="1571624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0" bIns="21336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100" kern="1200" dirty="0" smtClean="0">
              <a:solidFill>
                <a:srgbClr val="FF0000"/>
              </a:solidFill>
            </a:rPr>
            <a:t>13</a:t>
          </a:r>
          <a:endParaRPr lang="af-ZA" sz="2100" kern="1200" dirty="0">
            <a:solidFill>
              <a:srgbClr val="FF0000"/>
            </a:solidFill>
          </a:endParaRPr>
        </a:p>
      </dsp:txBody>
      <dsp:txXfrm>
        <a:off x="2225675" y="409400"/>
        <a:ext cx="1571624" cy="756000"/>
      </dsp:txXfrm>
    </dsp:sp>
    <dsp:sp modelId="{2AACA4FA-3979-46B7-8355-5DB4B471CC5C}">
      <dsp:nvSpPr>
        <dsp:cNvPr id="0" name=""/>
        <dsp:cNvSpPr/>
      </dsp:nvSpPr>
      <dsp:spPr>
        <a:xfrm>
          <a:off x="339725" y="409400"/>
          <a:ext cx="1571624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0" bIns="21336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100" kern="1200" dirty="0" smtClean="0"/>
            <a:t>jeux</a:t>
          </a:r>
          <a:endParaRPr lang="af-ZA" sz="2100" kern="1200" dirty="0"/>
        </a:p>
      </dsp:txBody>
      <dsp:txXfrm>
        <a:off x="339725" y="409400"/>
        <a:ext cx="1571624" cy="75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313981">
            <a:off x="1814213" y="3314569"/>
            <a:ext cx="4651248" cy="1676400"/>
          </a:xfrm>
        </p:spPr>
        <p:txBody>
          <a:bodyPr/>
          <a:lstStyle/>
          <a:p>
            <a:r>
              <a:rPr lang="ro-RO" dirty="0" smtClean="0"/>
              <a:t>POPCORN</a:t>
            </a:r>
            <a:endParaRPr lang="af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838200"/>
            <a:ext cx="4730496" cy="2314136"/>
          </a:xfrm>
        </p:spPr>
        <p:txBody>
          <a:bodyPr/>
          <a:lstStyle/>
          <a:p>
            <a:r>
              <a:rPr lang="fr-FR" dirty="0" smtClean="0"/>
              <a:t> Votre </a:t>
            </a:r>
            <a:r>
              <a:rPr lang="fr-FR" dirty="0" err="1" smtClean="0"/>
              <a:t>generation</a:t>
            </a:r>
            <a:r>
              <a:rPr lang="fr-FR" dirty="0" smtClean="0"/>
              <a:t> magazine </a:t>
            </a:r>
            <a:endParaRPr lang="af-Z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21313981">
            <a:off x="5691852" y="665864"/>
            <a:ext cx="3246698" cy="141189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ro-RO" sz="2800" dirty="0" smtClean="0"/>
              <a:t>           </a:t>
            </a:r>
            <a:r>
              <a:rPr lang="fr-FR" sz="2800" dirty="0" err="1" smtClean="0"/>
              <a:t>Numero</a:t>
            </a:r>
            <a:r>
              <a:rPr lang="fr-FR" sz="2800" dirty="0" smtClean="0"/>
              <a:t> </a:t>
            </a:r>
            <a:r>
              <a:rPr lang="fr-FR" sz="2800" dirty="0" smtClean="0"/>
              <a:t>10</a:t>
            </a:r>
            <a:endParaRPr lang="en-US" sz="2800" dirty="0" smtClean="0"/>
          </a:p>
          <a:p>
            <a:r>
              <a:rPr lang="fr-FR" sz="2800" dirty="0" smtClean="0"/>
              <a:t>				</a:t>
            </a:r>
            <a:r>
              <a:rPr lang="ro-RO" sz="2800" dirty="0" smtClean="0"/>
              <a:t>20</a:t>
            </a:r>
            <a:r>
              <a:rPr lang="fr-FR" sz="2800" dirty="0" smtClean="0"/>
              <a:t> </a:t>
            </a:r>
            <a:r>
              <a:rPr lang="fr-FR" sz="2800" dirty="0" smtClean="0"/>
              <a:t>mars 2012</a:t>
            </a:r>
            <a:endParaRPr kumimoji="0" lang="af-ZA" sz="2800" b="1" i="0" u="none" strike="noStrike" kern="1200" cap="none" spc="0" normalizeH="0" baseline="0" noProof="0" dirty="0">
              <a:ln>
                <a:noFill/>
              </a:ln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58200" cy="1219200"/>
          </a:xfrm>
        </p:spPr>
        <p:txBody>
          <a:bodyPr>
            <a:noAutofit/>
          </a:bodyPr>
          <a:lstStyle/>
          <a:p>
            <a:r>
              <a:rPr lang="ro-RO" dirty="0" smtClean="0"/>
              <a:t>Bmx sport(Le </a:t>
            </a:r>
            <a:r>
              <a:rPr lang="ro-RO" dirty="0" smtClean="0"/>
              <a:t>titre </a:t>
            </a:r>
            <a:r>
              <a:rPr lang="ro-RO" dirty="0" smtClean="0"/>
              <a:t>de l'article)</a:t>
            </a:r>
            <a:endParaRPr lang="af-ZA" dirty="0"/>
          </a:p>
        </p:txBody>
      </p:sp>
      <p:pic>
        <p:nvPicPr>
          <p:cNvPr id="4" name="Picture 3" descr="C:\Users\Guest\Desktop\3213159356_d81497f5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438400"/>
            <a:ext cx="6400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4343400" y="4038600"/>
            <a:ext cx="3124200" cy="1901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af-ZA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/>
                <a:latin typeface="Arial Black"/>
              </a:rPr>
              <a:t>burn</a:t>
            </a:r>
            <a:endParaRPr lang="af-ZA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F0"/>
              </a:solidFill>
              <a:effectLst/>
              <a:latin typeface="Arial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305800" cy="617220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Le dernier samedi il y a eu lieu un </a:t>
            </a:r>
            <a:r>
              <a:rPr lang="fr-FR" sz="3200" dirty="0" err="1" smtClean="0"/>
              <a:t>concour</a:t>
            </a:r>
            <a:r>
              <a:rPr lang="fr-FR" sz="3200" dirty="0" smtClean="0"/>
              <a:t> de </a:t>
            </a:r>
            <a:r>
              <a:rPr lang="fr-FR" sz="3200" dirty="0" err="1" smtClean="0"/>
              <a:t>bmx</a:t>
            </a:r>
            <a:r>
              <a:rPr lang="fr-FR" sz="3200" dirty="0" smtClean="0"/>
              <a:t> dans la parc </a:t>
            </a:r>
            <a:r>
              <a:rPr lang="fr-FR" sz="3200" dirty="0" err="1" smtClean="0"/>
              <a:t>Herastrau.Ce</a:t>
            </a:r>
            <a:r>
              <a:rPr lang="fr-FR" sz="3200" dirty="0" smtClean="0"/>
              <a:t> sont </a:t>
            </a:r>
            <a:r>
              <a:rPr lang="fr-FR" sz="3200" dirty="0" err="1" smtClean="0"/>
              <a:t>ete</a:t>
            </a:r>
            <a:r>
              <a:rPr lang="fr-FR" sz="3200" dirty="0" smtClean="0"/>
              <a:t> trios </a:t>
            </a:r>
            <a:r>
              <a:rPr lang="fr-FR" sz="3200" dirty="0" err="1" smtClean="0"/>
              <a:t>etapes</a:t>
            </a:r>
            <a:r>
              <a:rPr lang="fr-FR" sz="3200" dirty="0" smtClean="0"/>
              <a:t> dans trios jours </a:t>
            </a:r>
            <a:r>
              <a:rPr lang="fr-FR" sz="3200" dirty="0" err="1" smtClean="0"/>
              <a:t>defferents</a:t>
            </a:r>
            <a:r>
              <a:rPr lang="fr-FR" sz="3200" dirty="0" smtClean="0"/>
              <a:t>.</a:t>
            </a:r>
            <a:endParaRPr lang="en-US" sz="3200" dirty="0" smtClean="0"/>
          </a:p>
          <a:p>
            <a:r>
              <a:rPr lang="fr-FR" sz="3200" dirty="0" smtClean="0"/>
              <a:t>	Des </a:t>
            </a:r>
            <a:r>
              <a:rPr lang="fr-FR" sz="3200" dirty="0" err="1" smtClean="0"/>
              <a:t>competiteurs</a:t>
            </a:r>
            <a:r>
              <a:rPr lang="fr-FR" sz="3200" dirty="0" smtClean="0"/>
              <a:t> de tout de monde ont </a:t>
            </a:r>
            <a:r>
              <a:rPr lang="fr-FR" sz="3200" dirty="0" err="1" smtClean="0"/>
              <a:t>particepe</a:t>
            </a:r>
            <a:r>
              <a:rPr lang="fr-FR" sz="3200" dirty="0" smtClean="0"/>
              <a:t> confiants comme des champions.</a:t>
            </a:r>
            <a:endParaRPr lang="en-US" sz="3200" dirty="0" smtClean="0"/>
          </a:p>
          <a:p>
            <a:r>
              <a:rPr lang="fr-FR" sz="3200" dirty="0" smtClean="0"/>
              <a:t>	Le </a:t>
            </a:r>
            <a:r>
              <a:rPr lang="fr-FR" sz="3200" dirty="0" err="1" smtClean="0"/>
              <a:t>critere</a:t>
            </a:r>
            <a:r>
              <a:rPr lang="fr-FR" sz="3200" dirty="0" smtClean="0"/>
              <a:t> de </a:t>
            </a:r>
            <a:r>
              <a:rPr lang="fr-FR" sz="3200" dirty="0" err="1" smtClean="0"/>
              <a:t>laa</a:t>
            </a:r>
            <a:r>
              <a:rPr lang="fr-FR" sz="3200" dirty="0" smtClean="0"/>
              <a:t> concurrence a </a:t>
            </a:r>
            <a:r>
              <a:rPr lang="fr-FR" sz="3200" dirty="0" err="1" smtClean="0"/>
              <a:t>ete</a:t>
            </a:r>
            <a:r>
              <a:rPr lang="fr-FR" sz="3200" dirty="0" smtClean="0"/>
              <a:t> pour </a:t>
            </a:r>
            <a:r>
              <a:rPr lang="fr-FR" sz="3200" dirty="0" err="1" smtClean="0"/>
              <a:t>differents</a:t>
            </a:r>
            <a:r>
              <a:rPr lang="fr-FR" sz="3200" dirty="0" smtClean="0"/>
              <a:t> </a:t>
            </a:r>
            <a:r>
              <a:rPr lang="fr-FR" sz="3200" dirty="0" err="1" smtClean="0"/>
              <a:t>ages</a:t>
            </a:r>
            <a:r>
              <a:rPr lang="fr-FR" sz="3200" dirty="0" smtClean="0"/>
              <a:t>.</a:t>
            </a:r>
            <a:endParaRPr lang="en-US" sz="3200" dirty="0" smtClean="0"/>
          </a:p>
          <a:p>
            <a:r>
              <a:rPr lang="fr-FR" sz="3200" dirty="0" smtClean="0"/>
              <a:t>	Pour </a:t>
            </a:r>
            <a:r>
              <a:rPr lang="fr-FR" sz="3200" dirty="0" err="1" smtClean="0"/>
              <a:t>moi,le</a:t>
            </a:r>
            <a:r>
              <a:rPr lang="fr-FR" sz="3200" dirty="0" smtClean="0"/>
              <a:t> </a:t>
            </a:r>
            <a:r>
              <a:rPr lang="fr-FR" sz="3200" dirty="0" err="1" smtClean="0"/>
              <a:t>concour</a:t>
            </a:r>
            <a:r>
              <a:rPr lang="fr-FR" sz="3200" dirty="0" smtClean="0"/>
              <a:t> a </a:t>
            </a:r>
            <a:r>
              <a:rPr lang="fr-FR" sz="3200" dirty="0" err="1" smtClean="0"/>
              <a:t>ete</a:t>
            </a:r>
            <a:r>
              <a:rPr lang="fr-FR" sz="3200" dirty="0" smtClean="0"/>
              <a:t> un grand </a:t>
            </a:r>
            <a:r>
              <a:rPr lang="fr-FR" sz="3200" dirty="0" err="1" smtClean="0"/>
              <a:t>success</a:t>
            </a:r>
            <a:r>
              <a:rPr lang="fr-FR" sz="3200" dirty="0" smtClean="0"/>
              <a:t> avec trois gagnants.</a:t>
            </a:r>
            <a:endParaRPr lang="en-US" sz="3200" dirty="0" smtClean="0"/>
          </a:p>
          <a:p>
            <a:r>
              <a:rPr lang="fr-FR" sz="3200" dirty="0" smtClean="0"/>
              <a:t>	Le premier lieu a </a:t>
            </a:r>
            <a:r>
              <a:rPr lang="fr-FR" sz="3200" dirty="0" err="1" smtClean="0"/>
              <a:t>ete</a:t>
            </a:r>
            <a:r>
              <a:rPr lang="fr-FR" sz="3200" dirty="0" smtClean="0"/>
              <a:t> un </a:t>
            </a:r>
            <a:r>
              <a:rPr lang="fr-FR" sz="3200" dirty="0" err="1" smtClean="0"/>
              <a:t>Ipad,le</a:t>
            </a:r>
            <a:r>
              <a:rPr lang="fr-FR" sz="3200" dirty="0" smtClean="0"/>
              <a:t> </a:t>
            </a:r>
            <a:r>
              <a:rPr lang="fr-FR" sz="3200" dirty="0" err="1" smtClean="0"/>
              <a:t>deuxieme</a:t>
            </a:r>
            <a:r>
              <a:rPr lang="fr-FR" sz="3200" dirty="0" smtClean="0"/>
              <a:t> un </a:t>
            </a:r>
            <a:r>
              <a:rPr lang="fr-FR" sz="3200" dirty="0" err="1" smtClean="0"/>
              <a:t>laptop</a:t>
            </a:r>
            <a:r>
              <a:rPr lang="fr-FR" sz="3200" dirty="0" smtClean="0"/>
              <a:t> et la dernier un mobile.</a:t>
            </a:r>
            <a:endParaRPr lang="en-US" sz="3200" dirty="0" smtClean="0"/>
          </a:p>
          <a:p>
            <a:endParaRPr lang="en-US" dirty="0" smtClean="0"/>
          </a:p>
          <a:p>
            <a:endParaRPr lang="af-Z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Pad-3-Featur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24000"/>
            <a:ext cx="8001000" cy="5160645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 1</a:t>
            </a:r>
            <a:endParaRPr lang="af-Z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191366_06092011142952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447800"/>
            <a:ext cx="8534400" cy="5410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 2</a:t>
            </a:r>
            <a:endParaRPr lang="af-Z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phone-4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8229600" cy="502615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Numero 3</a:t>
            </a:r>
            <a:endParaRPr lang="af-Z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96000"/>
          </a:xfrm>
        </p:spPr>
        <p:txBody>
          <a:bodyPr/>
          <a:lstStyle/>
          <a:p>
            <a:r>
              <a:rPr lang="ro-RO" dirty="0" smtClean="0"/>
              <a:t> </a:t>
            </a:r>
            <a:endParaRPr lang="af-ZA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04800" y="228600"/>
          <a:ext cx="3429000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143000" y="1981200"/>
          <a:ext cx="3276600" cy="157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2057400" y="3505200"/>
          <a:ext cx="34290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4114800" y="685800"/>
          <a:ext cx="3505200" cy="142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514600" y="5029200"/>
          <a:ext cx="4191000" cy="157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pic>
        <p:nvPicPr>
          <p:cNvPr id="9" name="Picture 8" descr="http://2.bp.blogspot.com/_Q-3_PaJrcLs/SYs53Rp7HsI/AAAAAAAAAU8/FkXSfzIiefk/s320/Smiley+emoticon.png"/>
          <p:cNvPicPr/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096000" y="2590800"/>
            <a:ext cx="2082416" cy="216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58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Flow</vt:lpstr>
      <vt:lpstr>Paper</vt:lpstr>
      <vt:lpstr>POPCORN</vt:lpstr>
      <vt:lpstr>Bmx sport(Le titre de l'article)</vt:lpstr>
      <vt:lpstr>Slide 3</vt:lpstr>
      <vt:lpstr>Numero 1</vt:lpstr>
      <vt:lpstr>Numero 2</vt:lpstr>
      <vt:lpstr>Numero 3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POPCORN</dc:title>
  <dc:creator>Guest</dc:creator>
  <cp:lastModifiedBy>Guest</cp:lastModifiedBy>
  <cp:revision>4</cp:revision>
  <dcterms:created xsi:type="dcterms:W3CDTF">2006-08-16T00:00:00Z</dcterms:created>
  <dcterms:modified xsi:type="dcterms:W3CDTF">2012-03-19T17:05:20Z</dcterms:modified>
</cp:coreProperties>
</file>